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717" r:id="rId5"/>
  </p:sldMasterIdLst>
  <p:notesMasterIdLst>
    <p:notesMasterId r:id="rId24"/>
  </p:notesMasterIdLst>
  <p:handoutMasterIdLst>
    <p:handoutMasterId r:id="rId25"/>
  </p:handoutMasterIdLst>
  <p:sldIdLst>
    <p:sldId id="2134805373" r:id="rId6"/>
    <p:sldId id="2134805377" r:id="rId7"/>
    <p:sldId id="2134805388" r:id="rId8"/>
    <p:sldId id="2134805389" r:id="rId9"/>
    <p:sldId id="2134805379" r:id="rId10"/>
    <p:sldId id="2134805378" r:id="rId11"/>
    <p:sldId id="2134805380" r:id="rId12"/>
    <p:sldId id="2134805381" r:id="rId13"/>
    <p:sldId id="2134805382" r:id="rId14"/>
    <p:sldId id="2134805383" r:id="rId15"/>
    <p:sldId id="2134805359" r:id="rId16"/>
    <p:sldId id="2134805385" r:id="rId17"/>
    <p:sldId id="2134805384" r:id="rId18"/>
    <p:sldId id="2134805386" r:id="rId19"/>
    <p:sldId id="2134805305" r:id="rId20"/>
    <p:sldId id="2134805391" r:id="rId21"/>
    <p:sldId id="2134805390" r:id="rId22"/>
    <p:sldId id="2134805299" r:id="rId23"/>
  </p:sldIdLst>
  <p:sldSz cx="12192000" cy="6858000"/>
  <p:notesSz cx="6807200" cy="9939338"/>
  <p:embeddedFontLst>
    <p:embeddedFont>
      <p:font typeface="Calibri" panose="020F0502020204030204" pitchFamily="34" charset="0"/>
      <p:regular r:id="rId26"/>
      <p:bold r:id="rId27"/>
      <p:italic r:id="rId28"/>
      <p:boldItalic r:id="rId29"/>
    </p:embeddedFont>
    <p:embeddedFont>
      <p:font typeface="Lato" panose="020F0502020204030203" pitchFamily="34" charset="0"/>
      <p:regular r:id="rId30"/>
      <p:bold r:id="rId31"/>
      <p:italic r:id="rId32"/>
      <p:boldItalic r:id="rId33"/>
    </p:embeddedFont>
    <p:embeddedFont>
      <p:font typeface="VIC" pitchFamily="2" charset="77"/>
      <p:regular r:id="rId34"/>
      <p:bold r:id="rId35"/>
      <p:italic r:id="rId36"/>
      <p:boldItalic r:id="rId37"/>
    </p:embeddedFont>
    <p:embeddedFont>
      <p:font typeface="VIC SemiBold" pitchFamily="2" charset="77"/>
      <p:regular r:id="rId38"/>
      <p:bold r:id="rId3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structions" id="{AA31AE29-9351-42B1-B1BE-AB79BB17BA33}">
          <p14:sldIdLst/>
        </p14:section>
        <p14:section name="Main content" id="{60B3725C-E8A3-40E9-8A6E-A67E00D8F6CD}">
          <p14:sldIdLst>
            <p14:sldId id="2134805373"/>
            <p14:sldId id="2134805377"/>
            <p14:sldId id="2134805388"/>
            <p14:sldId id="2134805389"/>
            <p14:sldId id="2134805379"/>
            <p14:sldId id="2134805378"/>
            <p14:sldId id="2134805380"/>
            <p14:sldId id="2134805381"/>
            <p14:sldId id="2134805382"/>
            <p14:sldId id="2134805383"/>
            <p14:sldId id="2134805359"/>
            <p14:sldId id="2134805385"/>
            <p14:sldId id="2134805384"/>
            <p14:sldId id="2134805386"/>
            <p14:sldId id="2134805305"/>
            <p14:sldId id="2134805391"/>
            <p14:sldId id="2134805390"/>
            <p14:sldId id="2134805299"/>
          </p14:sldIdLst>
        </p14:section>
        <p14:section name="Reusable slides" id="{1935BD9D-C215-44DC-B87F-26C1526F6662}">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5C041E10-FE93-0C67-F50B-0231E42F13A6}" name="Cassandra Meagher" initials="CM" userId="S::cassandra.meagher@service.vic.gov.au::2d6d8ab2-f792-4b65-a255-0e2f683262a8" providerId="AD"/>
  <p188:author id="{28D1B617-517F-CC3B-0708-3716341E5DE2}" name="James  Bottomley" initials="JB" userId="S::james.bottomley@service.vic.gov.au::9822a672-69b0-4152-9a6d-f95295c6c601" providerId="AD"/>
  <p188:author id="{1B9E3575-2EF5-5992-B5DF-14B48D67A9A7}" name="Cassandra Meagher" initials="CM" userId="S::Cassandra.Meagher@service.vic.gov.au::2d6d8ab2-f792-4b65-a255-0e2f683262a8" providerId="AD"/>
  <p188:author id="{D661B681-0937-67C9-A81D-06BA20F23893}" name="Iyonie Tran" initials="IT" userId="S::iyonie.tran@service.vic.gov.au::745b17cb-c459-4c31-bbb2-07104065ca2b" providerId="AD"/>
  <p188:author id="{3306C892-963A-A542-08DC-0D824BA20AA3}" name="Iyonie Tran" initials="IT" userId="Iyonie Tran" providerId="None"/>
  <p188:author id="{BFE6C2A0-86D3-B6D7-1C0C-24CE39F42F11}" name="Jenny Blake" initials="JB" userId="S::jenny.blake@service.vic.gov.au::8da1a8cb-ac35-4e97-831b-69fbe628927c" providerId="AD"/>
  <p188:author id="{6ECDF3A9-2422-51CB-EFB7-84466D44E356}" name="Darren Whitelaw" initials="DW" userId="S::darren.whitelaw@service.vic.gov.au::0be1cdd8-654c-4e58-9cf1-968d76291736" providerId="AD"/>
  <p188:author id="{FB8FD0B5-9EEB-D97F-7871-6D157D91BF7A}" name="Darren Bloomfield" initials="DB" userId="S::darren.bloomfield@service.vic.gov.au::fccedc42-2ca0-44d5-abd9-f7b4a293c69e"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57575"/>
    <a:srgbClr val="004C97"/>
    <a:srgbClr val="EEEEEE"/>
    <a:srgbClr val="F7F7F7"/>
    <a:srgbClr val="F4F4F4"/>
    <a:srgbClr val="E37108"/>
    <a:srgbClr val="FA9100"/>
    <a:srgbClr val="F2F2F2"/>
    <a:srgbClr val="FFBD63"/>
    <a:srgbClr val="FFD39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ED083AE6-46FA-4A59-8FB0-9F97EB10719F}">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170"/>
    <p:restoredTop sz="94279"/>
  </p:normalViewPr>
  <p:slideViewPr>
    <p:cSldViewPr snapToGrid="0">
      <p:cViewPr>
        <p:scale>
          <a:sx n="142" d="100"/>
          <a:sy n="142" d="100"/>
        </p:scale>
        <p:origin x="816" y="368"/>
      </p:cViewPr>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font" Target="fonts/font1.fntdata"/><Relationship Id="rId39" Type="http://schemas.openxmlformats.org/officeDocument/2006/relationships/font" Target="fonts/font14.fntdata"/><Relationship Id="rId21" Type="http://schemas.openxmlformats.org/officeDocument/2006/relationships/slide" Target="slides/slide16.xml"/><Relationship Id="rId34" Type="http://schemas.openxmlformats.org/officeDocument/2006/relationships/font" Target="fonts/font9.fntdata"/><Relationship Id="rId42" Type="http://schemas.openxmlformats.org/officeDocument/2006/relationships/theme" Target="theme/theme1.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font" Target="fonts/font4.fntdata"/><Relationship Id="rId41"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notesMaster" Target="notesMasters/notesMaster1.xml"/><Relationship Id="rId32" Type="http://schemas.openxmlformats.org/officeDocument/2006/relationships/font" Target="fonts/font7.fntdata"/><Relationship Id="rId37" Type="http://schemas.openxmlformats.org/officeDocument/2006/relationships/font" Target="fonts/font12.fntdata"/><Relationship Id="rId40" Type="http://schemas.openxmlformats.org/officeDocument/2006/relationships/presProps" Target="presProps.xml"/><Relationship Id="rId5" Type="http://schemas.openxmlformats.org/officeDocument/2006/relationships/slideMaster" Target="slideMasters/slideMaster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font" Target="fonts/font3.fntdata"/><Relationship Id="rId36" Type="http://schemas.openxmlformats.org/officeDocument/2006/relationships/font" Target="fonts/font11.fntdata"/><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font" Target="fonts/font6.fntdata"/><Relationship Id="rId44" Type="http://schemas.microsoft.com/office/2018/10/relationships/authors" Target="authors.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 Id="rId43" Type="http://schemas.openxmlformats.org/officeDocument/2006/relationships/tableStyles" Target="tableStyles.xml"/><Relationship Id="rId8" Type="http://schemas.openxmlformats.org/officeDocument/2006/relationships/slide" Target="slides/slide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handoutMaster" Target="handoutMasters/handoutMaster1.xml"/><Relationship Id="rId33" Type="http://schemas.openxmlformats.org/officeDocument/2006/relationships/font" Target="fonts/font8.fntdata"/><Relationship Id="rId38" Type="http://schemas.openxmlformats.org/officeDocument/2006/relationships/font" Target="fonts/font13.fntdata"/></Relationships>
</file>

<file path=ppt/diagrams/_rels/data1.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png"/><Relationship Id="rId1" Type="http://schemas.openxmlformats.org/officeDocument/2006/relationships/image" Target="../media/image17.jpg"/></Relationships>
</file>

<file path=ppt/diagrams/_rels/drawing1.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png"/><Relationship Id="rId1" Type="http://schemas.openxmlformats.org/officeDocument/2006/relationships/image" Target="../media/image17.jp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BABE68B-18DF-254A-939F-2D1C3570233F}" type="doc">
      <dgm:prSet loTypeId="urn:microsoft.com/office/officeart/2005/8/layout/hProcess10" loCatId="" qsTypeId="urn:microsoft.com/office/officeart/2005/8/quickstyle/simple1" qsCatId="simple" csTypeId="urn:microsoft.com/office/officeart/2005/8/colors/accent1_2" csCatId="accent1" phldr="1"/>
      <dgm:spPr/>
      <dgm:t>
        <a:bodyPr/>
        <a:lstStyle/>
        <a:p>
          <a:endParaRPr lang="en-GB"/>
        </a:p>
      </dgm:t>
    </dgm:pt>
    <dgm:pt modelId="{8AE63C36-ECE8-254E-B9C2-82311FA8191C}">
      <dgm:prSet phldrT="[Text]" custT="1"/>
      <dgm:spPr/>
      <dgm:t>
        <a:bodyPr/>
        <a:lstStyle/>
        <a:p>
          <a:r>
            <a:rPr lang="en-GB" sz="2000" dirty="0"/>
            <a:t>EDA</a:t>
          </a:r>
        </a:p>
      </dgm:t>
    </dgm:pt>
    <dgm:pt modelId="{3EFFB021-E67B-6248-AAFE-882498063AE7}" type="parTrans" cxnId="{443263D1-7138-CE45-8E76-C0E93776FF93}">
      <dgm:prSet/>
      <dgm:spPr/>
      <dgm:t>
        <a:bodyPr/>
        <a:lstStyle/>
        <a:p>
          <a:endParaRPr lang="en-GB"/>
        </a:p>
      </dgm:t>
    </dgm:pt>
    <dgm:pt modelId="{6BF66EBD-2149-504D-B9F2-C14A50635E51}" type="sibTrans" cxnId="{443263D1-7138-CE45-8E76-C0E93776FF93}">
      <dgm:prSet/>
      <dgm:spPr/>
      <dgm:t>
        <a:bodyPr/>
        <a:lstStyle/>
        <a:p>
          <a:endParaRPr lang="en-GB"/>
        </a:p>
      </dgm:t>
    </dgm:pt>
    <dgm:pt modelId="{B6486A09-F07F-A446-9484-36108A93F5AC}">
      <dgm:prSet phldrT="[Text]" custT="1"/>
      <dgm:spPr/>
      <dgm:t>
        <a:bodyPr/>
        <a:lstStyle/>
        <a:p>
          <a:r>
            <a:rPr lang="en-GB" sz="1400" dirty="0"/>
            <a:t>Understanding existing code flow</a:t>
          </a:r>
        </a:p>
      </dgm:t>
    </dgm:pt>
    <dgm:pt modelId="{AAAFE16A-6730-5747-95A0-EA9AC7B4DCEE}" type="parTrans" cxnId="{1D0A8E3F-77D4-C54D-9E20-A22604E4EFE3}">
      <dgm:prSet/>
      <dgm:spPr/>
      <dgm:t>
        <a:bodyPr/>
        <a:lstStyle/>
        <a:p>
          <a:endParaRPr lang="en-GB"/>
        </a:p>
      </dgm:t>
    </dgm:pt>
    <dgm:pt modelId="{C7827355-8564-6543-A599-0959CE646D82}" type="sibTrans" cxnId="{1D0A8E3F-77D4-C54D-9E20-A22604E4EFE3}">
      <dgm:prSet/>
      <dgm:spPr/>
      <dgm:t>
        <a:bodyPr/>
        <a:lstStyle/>
        <a:p>
          <a:endParaRPr lang="en-GB"/>
        </a:p>
      </dgm:t>
    </dgm:pt>
    <dgm:pt modelId="{9C02D993-923E-6447-8AE1-004CEDC648AC}">
      <dgm:prSet phldrT="[Text]" custT="1"/>
      <dgm:spPr/>
      <dgm:t>
        <a:bodyPr/>
        <a:lstStyle/>
        <a:p>
          <a:r>
            <a:rPr lang="en-GB" sz="1400" dirty="0"/>
            <a:t>Preliminary Analysis</a:t>
          </a:r>
        </a:p>
      </dgm:t>
    </dgm:pt>
    <dgm:pt modelId="{DC293383-76F9-0F44-A4F2-BB009626B798}" type="parTrans" cxnId="{B52EBD5F-A9E8-C547-9567-6E75EA15BF1E}">
      <dgm:prSet/>
      <dgm:spPr/>
      <dgm:t>
        <a:bodyPr/>
        <a:lstStyle/>
        <a:p>
          <a:endParaRPr lang="en-GB"/>
        </a:p>
      </dgm:t>
    </dgm:pt>
    <dgm:pt modelId="{A4667255-2840-664C-8A57-49B66D3899F8}" type="sibTrans" cxnId="{B52EBD5F-A9E8-C547-9567-6E75EA15BF1E}">
      <dgm:prSet/>
      <dgm:spPr/>
      <dgm:t>
        <a:bodyPr/>
        <a:lstStyle/>
        <a:p>
          <a:endParaRPr lang="en-GB"/>
        </a:p>
      </dgm:t>
    </dgm:pt>
    <dgm:pt modelId="{CE6F728D-1DE9-154B-94CC-EAA4775F97A5}">
      <dgm:prSet phldrT="[Text]" custT="1"/>
      <dgm:spPr/>
      <dgm:t>
        <a:bodyPr/>
        <a:lstStyle/>
        <a:p>
          <a:r>
            <a:rPr lang="en-GB" sz="1800" dirty="0"/>
            <a:t>Modelling</a:t>
          </a:r>
        </a:p>
      </dgm:t>
    </dgm:pt>
    <dgm:pt modelId="{42B28DB4-D18D-624C-B284-D65573FD1D45}" type="parTrans" cxnId="{115DAC2C-54F6-C04F-A990-4CCFF23C21FD}">
      <dgm:prSet/>
      <dgm:spPr/>
      <dgm:t>
        <a:bodyPr/>
        <a:lstStyle/>
        <a:p>
          <a:endParaRPr lang="en-GB"/>
        </a:p>
      </dgm:t>
    </dgm:pt>
    <dgm:pt modelId="{2FC65692-7CBE-534F-8D93-3E7F19C42A23}" type="sibTrans" cxnId="{115DAC2C-54F6-C04F-A990-4CCFF23C21FD}">
      <dgm:prSet/>
      <dgm:spPr/>
      <dgm:t>
        <a:bodyPr/>
        <a:lstStyle/>
        <a:p>
          <a:endParaRPr lang="en-GB"/>
        </a:p>
      </dgm:t>
    </dgm:pt>
    <dgm:pt modelId="{5B3E0AD7-79C5-7E4C-A300-848DFFA270E6}">
      <dgm:prSet phldrT="[Text]" custT="1"/>
      <dgm:spPr/>
      <dgm:t>
        <a:bodyPr/>
        <a:lstStyle/>
        <a:p>
          <a:r>
            <a:rPr lang="en-GB" sz="1400" dirty="0"/>
            <a:t>Model Selection </a:t>
          </a:r>
        </a:p>
      </dgm:t>
    </dgm:pt>
    <dgm:pt modelId="{DB20BD24-497F-7B43-B016-1FD08DF713AD}" type="parTrans" cxnId="{3ADD7BAF-FF1E-0E4A-8C5B-78388DD461B9}">
      <dgm:prSet/>
      <dgm:spPr/>
      <dgm:t>
        <a:bodyPr/>
        <a:lstStyle/>
        <a:p>
          <a:endParaRPr lang="en-GB"/>
        </a:p>
      </dgm:t>
    </dgm:pt>
    <dgm:pt modelId="{318B39C8-F6B6-CC4C-876D-9709BFA64481}" type="sibTrans" cxnId="{3ADD7BAF-FF1E-0E4A-8C5B-78388DD461B9}">
      <dgm:prSet/>
      <dgm:spPr/>
      <dgm:t>
        <a:bodyPr/>
        <a:lstStyle/>
        <a:p>
          <a:endParaRPr lang="en-GB"/>
        </a:p>
      </dgm:t>
    </dgm:pt>
    <dgm:pt modelId="{6D2230F7-1F18-8344-9D06-C432733F69CA}">
      <dgm:prSet phldrT="[Text]" custT="1"/>
      <dgm:spPr/>
      <dgm:t>
        <a:bodyPr/>
        <a:lstStyle/>
        <a:p>
          <a:r>
            <a:rPr lang="en-GB" sz="1400" dirty="0"/>
            <a:t>Model Visualisation</a:t>
          </a:r>
        </a:p>
      </dgm:t>
    </dgm:pt>
    <dgm:pt modelId="{A010BC55-86B5-0741-A263-AC89A961AD11}" type="parTrans" cxnId="{CAA3EC37-011E-8D40-9C74-F6123B3AF4F1}">
      <dgm:prSet/>
      <dgm:spPr/>
      <dgm:t>
        <a:bodyPr/>
        <a:lstStyle/>
        <a:p>
          <a:endParaRPr lang="en-GB"/>
        </a:p>
      </dgm:t>
    </dgm:pt>
    <dgm:pt modelId="{0F163BC3-0BFE-1141-8C37-6C3F68EC2076}" type="sibTrans" cxnId="{CAA3EC37-011E-8D40-9C74-F6123B3AF4F1}">
      <dgm:prSet/>
      <dgm:spPr/>
      <dgm:t>
        <a:bodyPr/>
        <a:lstStyle/>
        <a:p>
          <a:endParaRPr lang="en-GB"/>
        </a:p>
      </dgm:t>
    </dgm:pt>
    <dgm:pt modelId="{BD71C8B8-9559-694B-9B3D-4A37EA0D6F81}">
      <dgm:prSet phldrT="[Text]" custT="1"/>
      <dgm:spPr/>
      <dgm:t>
        <a:bodyPr/>
        <a:lstStyle/>
        <a:p>
          <a:r>
            <a:rPr lang="en-GB" sz="1800" dirty="0"/>
            <a:t>Combining Models</a:t>
          </a:r>
        </a:p>
      </dgm:t>
    </dgm:pt>
    <dgm:pt modelId="{997FC993-C4AC-414B-988A-2C6F0141911A}" type="parTrans" cxnId="{AD74BA8D-BE2E-AD45-857C-57E049FDE99B}">
      <dgm:prSet/>
      <dgm:spPr/>
      <dgm:t>
        <a:bodyPr/>
        <a:lstStyle/>
        <a:p>
          <a:endParaRPr lang="en-GB"/>
        </a:p>
      </dgm:t>
    </dgm:pt>
    <dgm:pt modelId="{CE7CD5AC-2404-3F42-A5C5-EFE2E39D2847}" type="sibTrans" cxnId="{AD74BA8D-BE2E-AD45-857C-57E049FDE99B}">
      <dgm:prSet/>
      <dgm:spPr/>
      <dgm:t>
        <a:bodyPr/>
        <a:lstStyle/>
        <a:p>
          <a:endParaRPr lang="en-GB"/>
        </a:p>
      </dgm:t>
    </dgm:pt>
    <dgm:pt modelId="{500A10F6-B9D8-1D49-BDC8-37B7AE50A977}">
      <dgm:prSet phldrT="[Text]" custT="1"/>
      <dgm:spPr/>
      <dgm:t>
        <a:bodyPr/>
        <a:lstStyle/>
        <a:p>
          <a:r>
            <a:rPr lang="en-GB" sz="1400" dirty="0"/>
            <a:t>Functionalising the code</a:t>
          </a:r>
        </a:p>
      </dgm:t>
    </dgm:pt>
    <dgm:pt modelId="{4C56C94D-C15B-8D44-902B-585C40F07C33}" type="parTrans" cxnId="{79EDF3FA-ACAD-204B-8D7B-5D642A6EB7B4}">
      <dgm:prSet/>
      <dgm:spPr/>
      <dgm:t>
        <a:bodyPr/>
        <a:lstStyle/>
        <a:p>
          <a:endParaRPr lang="en-GB"/>
        </a:p>
      </dgm:t>
    </dgm:pt>
    <dgm:pt modelId="{99344FBC-EBB1-824D-B892-30419A98DFBC}" type="sibTrans" cxnId="{79EDF3FA-ACAD-204B-8D7B-5D642A6EB7B4}">
      <dgm:prSet/>
      <dgm:spPr/>
      <dgm:t>
        <a:bodyPr/>
        <a:lstStyle/>
        <a:p>
          <a:endParaRPr lang="en-GB"/>
        </a:p>
      </dgm:t>
    </dgm:pt>
    <dgm:pt modelId="{EB146A81-2C8F-5444-B3B4-6AC7CCF6F407}">
      <dgm:prSet phldrT="[Text]" custT="1"/>
      <dgm:spPr/>
      <dgm:t>
        <a:bodyPr/>
        <a:lstStyle/>
        <a:p>
          <a:r>
            <a:rPr lang="en-GB" sz="1400" dirty="0"/>
            <a:t>Top 20 Anomalies </a:t>
          </a:r>
        </a:p>
      </dgm:t>
    </dgm:pt>
    <dgm:pt modelId="{3A71ED65-60B7-9D4A-B646-71B793F94E12}" type="parTrans" cxnId="{48C6A852-47B3-A844-B972-1FB2110393B7}">
      <dgm:prSet/>
      <dgm:spPr/>
      <dgm:t>
        <a:bodyPr/>
        <a:lstStyle/>
        <a:p>
          <a:endParaRPr lang="en-GB"/>
        </a:p>
      </dgm:t>
    </dgm:pt>
    <dgm:pt modelId="{09A5023E-0EEF-C64B-9C5C-954E6D8A9EE2}" type="sibTrans" cxnId="{48C6A852-47B3-A844-B972-1FB2110393B7}">
      <dgm:prSet/>
      <dgm:spPr/>
      <dgm:t>
        <a:bodyPr/>
        <a:lstStyle/>
        <a:p>
          <a:endParaRPr lang="en-GB"/>
        </a:p>
      </dgm:t>
    </dgm:pt>
    <dgm:pt modelId="{D0FBDBD0-DAB4-7F43-B5D8-E6A71F5F2B43}" type="pres">
      <dgm:prSet presAssocID="{ABABE68B-18DF-254A-939F-2D1C3570233F}" presName="Name0" presStyleCnt="0">
        <dgm:presLayoutVars>
          <dgm:dir/>
          <dgm:resizeHandles val="exact"/>
        </dgm:presLayoutVars>
      </dgm:prSet>
      <dgm:spPr/>
    </dgm:pt>
    <dgm:pt modelId="{B1A33F14-88C1-154E-A614-B2D26E57152D}" type="pres">
      <dgm:prSet presAssocID="{8AE63C36-ECE8-254E-B9C2-82311FA8191C}" presName="composite" presStyleCnt="0"/>
      <dgm:spPr/>
    </dgm:pt>
    <dgm:pt modelId="{20C0E1F3-AFD5-964B-852F-4C058ED192F3}" type="pres">
      <dgm:prSet presAssocID="{8AE63C36-ECE8-254E-B9C2-82311FA8191C}" presName="imagSh" presStyleLbl="bgImgPlace1" presStyleIdx="0" presStyleCnt="3"/>
      <dgm:spPr>
        <a:blipFill>
          <a:blip xmlns:r="http://schemas.openxmlformats.org/officeDocument/2006/relationships" r:embed="rId1"/>
          <a:srcRect/>
          <a:stretch>
            <a:fillRect l="-47000" r="-47000"/>
          </a:stretch>
        </a:blipFill>
      </dgm:spPr>
    </dgm:pt>
    <dgm:pt modelId="{30493743-F478-6B4E-B878-80BA50352254}" type="pres">
      <dgm:prSet presAssocID="{8AE63C36-ECE8-254E-B9C2-82311FA8191C}" presName="txNode" presStyleLbl="node1" presStyleIdx="0" presStyleCnt="3">
        <dgm:presLayoutVars>
          <dgm:bulletEnabled val="1"/>
        </dgm:presLayoutVars>
      </dgm:prSet>
      <dgm:spPr/>
    </dgm:pt>
    <dgm:pt modelId="{12DD3795-77D1-1440-996B-DF45691D3713}" type="pres">
      <dgm:prSet presAssocID="{6BF66EBD-2149-504D-B9F2-C14A50635E51}" presName="sibTrans" presStyleLbl="sibTrans2D1" presStyleIdx="0" presStyleCnt="2"/>
      <dgm:spPr/>
    </dgm:pt>
    <dgm:pt modelId="{1B2F61EB-9D9F-0C4D-AD75-213849EFE51A}" type="pres">
      <dgm:prSet presAssocID="{6BF66EBD-2149-504D-B9F2-C14A50635E51}" presName="connTx" presStyleLbl="sibTrans2D1" presStyleIdx="0" presStyleCnt="2"/>
      <dgm:spPr/>
    </dgm:pt>
    <dgm:pt modelId="{239D23A1-B582-8041-BF8B-4F995E892397}" type="pres">
      <dgm:prSet presAssocID="{CE6F728D-1DE9-154B-94CC-EAA4775F97A5}" presName="composite" presStyleCnt="0"/>
      <dgm:spPr/>
    </dgm:pt>
    <dgm:pt modelId="{CD9209DD-1686-EB47-AB79-A03A45ABF7AF}" type="pres">
      <dgm:prSet presAssocID="{CE6F728D-1DE9-154B-94CC-EAA4775F97A5}" presName="imagSh" presStyleLbl="bgImgPlace1" presStyleIdx="1" presStyleCnt="3" custScaleX="101660"/>
      <dgm:spPr>
        <a:blipFill>
          <a:blip xmlns:r="http://schemas.openxmlformats.org/officeDocument/2006/relationships" r:embed="rId2">
            <a:extLst>
              <a:ext uri="{28A0092B-C50C-407E-A947-70E740481C1C}">
                <a14:useLocalDpi xmlns:a14="http://schemas.microsoft.com/office/drawing/2010/main" val="0"/>
              </a:ext>
            </a:extLst>
          </a:blip>
          <a:srcRect/>
          <a:stretch>
            <a:fillRect l="-134000" r="-134000"/>
          </a:stretch>
        </a:blipFill>
      </dgm:spPr>
    </dgm:pt>
    <dgm:pt modelId="{4F8BC05D-28F3-B941-A5B3-D067E4B63182}" type="pres">
      <dgm:prSet presAssocID="{CE6F728D-1DE9-154B-94CC-EAA4775F97A5}" presName="txNode" presStyleLbl="node1" presStyleIdx="1" presStyleCnt="3">
        <dgm:presLayoutVars>
          <dgm:bulletEnabled val="1"/>
        </dgm:presLayoutVars>
      </dgm:prSet>
      <dgm:spPr/>
    </dgm:pt>
    <dgm:pt modelId="{2C47BE17-B695-7D44-9565-13D81946B7FF}" type="pres">
      <dgm:prSet presAssocID="{2FC65692-7CBE-534F-8D93-3E7F19C42A23}" presName="sibTrans" presStyleLbl="sibTrans2D1" presStyleIdx="1" presStyleCnt="2"/>
      <dgm:spPr/>
    </dgm:pt>
    <dgm:pt modelId="{DA6573FC-ADD8-ED4D-BB4F-2F6792A99FAF}" type="pres">
      <dgm:prSet presAssocID="{2FC65692-7CBE-534F-8D93-3E7F19C42A23}" presName="connTx" presStyleLbl="sibTrans2D1" presStyleIdx="1" presStyleCnt="2"/>
      <dgm:spPr/>
    </dgm:pt>
    <dgm:pt modelId="{C8AA6B97-AED2-0541-981D-5B09185C3A72}" type="pres">
      <dgm:prSet presAssocID="{BD71C8B8-9559-694B-9B3D-4A37EA0D6F81}" presName="composite" presStyleCnt="0"/>
      <dgm:spPr/>
    </dgm:pt>
    <dgm:pt modelId="{E2FDBC41-85C3-0D48-A858-AC8F81112B55}" type="pres">
      <dgm:prSet presAssocID="{BD71C8B8-9559-694B-9B3D-4A37EA0D6F81}" presName="imagSh" presStyleLbl="bgImgPlace1" presStyleIdx="2" presStyleCnt="3" custLinFactNeighborX="389"/>
      <dgm:spPr>
        <a:blipFill>
          <a:blip xmlns:r="http://schemas.openxmlformats.org/officeDocument/2006/relationships" r:embed="rId3">
            <a:extLst>
              <a:ext uri="{28A0092B-C50C-407E-A947-70E740481C1C}">
                <a14:useLocalDpi xmlns:a14="http://schemas.microsoft.com/office/drawing/2010/main" val="0"/>
              </a:ext>
            </a:extLst>
          </a:blip>
          <a:srcRect/>
          <a:stretch>
            <a:fillRect l="-17000" r="-17000"/>
          </a:stretch>
        </a:blipFill>
      </dgm:spPr>
    </dgm:pt>
    <dgm:pt modelId="{315465B7-698A-1748-8F57-3A6DB24AD392}" type="pres">
      <dgm:prSet presAssocID="{BD71C8B8-9559-694B-9B3D-4A37EA0D6F81}" presName="txNode" presStyleLbl="node1" presStyleIdx="2" presStyleCnt="3">
        <dgm:presLayoutVars>
          <dgm:bulletEnabled val="1"/>
        </dgm:presLayoutVars>
      </dgm:prSet>
      <dgm:spPr/>
    </dgm:pt>
  </dgm:ptLst>
  <dgm:cxnLst>
    <dgm:cxn modelId="{08A48001-DC17-9343-A54A-7CDDBDAF44A3}" type="presOf" srcId="{ABABE68B-18DF-254A-939F-2D1C3570233F}" destId="{D0FBDBD0-DAB4-7F43-B5D8-E6A71F5F2B43}" srcOrd="0" destOrd="0" presId="urn:microsoft.com/office/officeart/2005/8/layout/hProcess10"/>
    <dgm:cxn modelId="{B5B2C303-6DB7-C341-83D1-68BD8AC5CD43}" type="presOf" srcId="{500A10F6-B9D8-1D49-BDC8-37B7AE50A977}" destId="{315465B7-698A-1748-8F57-3A6DB24AD392}" srcOrd="0" destOrd="1" presId="urn:microsoft.com/office/officeart/2005/8/layout/hProcess10"/>
    <dgm:cxn modelId="{4447BB1E-03C3-DA45-B22E-BC011981ABE3}" type="presOf" srcId="{B6486A09-F07F-A446-9484-36108A93F5AC}" destId="{30493743-F478-6B4E-B878-80BA50352254}" srcOrd="0" destOrd="1" presId="urn:microsoft.com/office/officeart/2005/8/layout/hProcess10"/>
    <dgm:cxn modelId="{115DAC2C-54F6-C04F-A990-4CCFF23C21FD}" srcId="{ABABE68B-18DF-254A-939F-2D1C3570233F}" destId="{CE6F728D-1DE9-154B-94CC-EAA4775F97A5}" srcOrd="1" destOrd="0" parTransId="{42B28DB4-D18D-624C-B284-D65573FD1D45}" sibTransId="{2FC65692-7CBE-534F-8D93-3E7F19C42A23}"/>
    <dgm:cxn modelId="{CFF7B330-0B70-C541-97C8-2604F3D31824}" type="presOf" srcId="{9C02D993-923E-6447-8AE1-004CEDC648AC}" destId="{30493743-F478-6B4E-B878-80BA50352254}" srcOrd="0" destOrd="2" presId="urn:microsoft.com/office/officeart/2005/8/layout/hProcess10"/>
    <dgm:cxn modelId="{CAA3EC37-011E-8D40-9C74-F6123B3AF4F1}" srcId="{CE6F728D-1DE9-154B-94CC-EAA4775F97A5}" destId="{6D2230F7-1F18-8344-9D06-C432733F69CA}" srcOrd="1" destOrd="0" parTransId="{A010BC55-86B5-0741-A263-AC89A961AD11}" sibTransId="{0F163BC3-0BFE-1141-8C37-6C3F68EC2076}"/>
    <dgm:cxn modelId="{EC33A93A-9CE2-8C4A-85A5-FED6BA7FC4A5}" type="presOf" srcId="{6BF66EBD-2149-504D-B9F2-C14A50635E51}" destId="{1B2F61EB-9D9F-0C4D-AD75-213849EFE51A}" srcOrd="1" destOrd="0" presId="urn:microsoft.com/office/officeart/2005/8/layout/hProcess10"/>
    <dgm:cxn modelId="{1D0A8E3F-77D4-C54D-9E20-A22604E4EFE3}" srcId="{8AE63C36-ECE8-254E-B9C2-82311FA8191C}" destId="{B6486A09-F07F-A446-9484-36108A93F5AC}" srcOrd="0" destOrd="0" parTransId="{AAAFE16A-6730-5747-95A0-EA9AC7B4DCEE}" sibTransId="{C7827355-8564-6543-A599-0959CE646D82}"/>
    <dgm:cxn modelId="{19774049-5DD7-6348-9637-0F82D3DDDCA6}" type="presOf" srcId="{8AE63C36-ECE8-254E-B9C2-82311FA8191C}" destId="{30493743-F478-6B4E-B878-80BA50352254}" srcOrd="0" destOrd="0" presId="urn:microsoft.com/office/officeart/2005/8/layout/hProcess10"/>
    <dgm:cxn modelId="{D8F6CC4E-808F-AA4D-9289-3F241D8FB257}" type="presOf" srcId="{2FC65692-7CBE-534F-8D93-3E7F19C42A23}" destId="{2C47BE17-B695-7D44-9565-13D81946B7FF}" srcOrd="0" destOrd="0" presId="urn:microsoft.com/office/officeart/2005/8/layout/hProcess10"/>
    <dgm:cxn modelId="{48C6A852-47B3-A844-B972-1FB2110393B7}" srcId="{BD71C8B8-9559-694B-9B3D-4A37EA0D6F81}" destId="{EB146A81-2C8F-5444-B3B4-6AC7CCF6F407}" srcOrd="1" destOrd="0" parTransId="{3A71ED65-60B7-9D4A-B646-71B793F94E12}" sibTransId="{09A5023E-0EEF-C64B-9C5C-954E6D8A9EE2}"/>
    <dgm:cxn modelId="{B52EBD5F-A9E8-C547-9567-6E75EA15BF1E}" srcId="{8AE63C36-ECE8-254E-B9C2-82311FA8191C}" destId="{9C02D993-923E-6447-8AE1-004CEDC648AC}" srcOrd="1" destOrd="0" parTransId="{DC293383-76F9-0F44-A4F2-BB009626B798}" sibTransId="{A4667255-2840-664C-8A57-49B66D3899F8}"/>
    <dgm:cxn modelId="{1CB2C25F-ACF3-2143-9A6A-F2156A11087C}" type="presOf" srcId="{CE6F728D-1DE9-154B-94CC-EAA4775F97A5}" destId="{4F8BC05D-28F3-B941-A5B3-D067E4B63182}" srcOrd="0" destOrd="0" presId="urn:microsoft.com/office/officeart/2005/8/layout/hProcess10"/>
    <dgm:cxn modelId="{6E2D1274-B15C-C045-9DFB-6D7C1AB5681C}" type="presOf" srcId="{6BF66EBD-2149-504D-B9F2-C14A50635E51}" destId="{12DD3795-77D1-1440-996B-DF45691D3713}" srcOrd="0" destOrd="0" presId="urn:microsoft.com/office/officeart/2005/8/layout/hProcess10"/>
    <dgm:cxn modelId="{AD74BA8D-BE2E-AD45-857C-57E049FDE99B}" srcId="{ABABE68B-18DF-254A-939F-2D1C3570233F}" destId="{BD71C8B8-9559-694B-9B3D-4A37EA0D6F81}" srcOrd="2" destOrd="0" parTransId="{997FC993-C4AC-414B-988A-2C6F0141911A}" sibTransId="{CE7CD5AC-2404-3F42-A5C5-EFE2E39D2847}"/>
    <dgm:cxn modelId="{74F20190-220A-3145-AB5B-B0DFC1083C61}" type="presOf" srcId="{EB146A81-2C8F-5444-B3B4-6AC7CCF6F407}" destId="{315465B7-698A-1748-8F57-3A6DB24AD392}" srcOrd="0" destOrd="2" presId="urn:microsoft.com/office/officeart/2005/8/layout/hProcess10"/>
    <dgm:cxn modelId="{C9A290A8-D3AE-3145-B148-1ACB73925559}" type="presOf" srcId="{5B3E0AD7-79C5-7E4C-A300-848DFFA270E6}" destId="{4F8BC05D-28F3-B941-A5B3-D067E4B63182}" srcOrd="0" destOrd="1" presId="urn:microsoft.com/office/officeart/2005/8/layout/hProcess10"/>
    <dgm:cxn modelId="{3ADD7BAF-FF1E-0E4A-8C5B-78388DD461B9}" srcId="{CE6F728D-1DE9-154B-94CC-EAA4775F97A5}" destId="{5B3E0AD7-79C5-7E4C-A300-848DFFA270E6}" srcOrd="0" destOrd="0" parTransId="{DB20BD24-497F-7B43-B016-1FD08DF713AD}" sibTransId="{318B39C8-F6B6-CC4C-876D-9709BFA64481}"/>
    <dgm:cxn modelId="{2CA1C6B8-4338-3540-A43D-C6B923A7A05E}" type="presOf" srcId="{6D2230F7-1F18-8344-9D06-C432733F69CA}" destId="{4F8BC05D-28F3-B941-A5B3-D067E4B63182}" srcOrd="0" destOrd="2" presId="urn:microsoft.com/office/officeart/2005/8/layout/hProcess10"/>
    <dgm:cxn modelId="{20F40EC0-35DC-5E43-8EAE-5F13E97D0BBC}" type="presOf" srcId="{2FC65692-7CBE-534F-8D93-3E7F19C42A23}" destId="{DA6573FC-ADD8-ED4D-BB4F-2F6792A99FAF}" srcOrd="1" destOrd="0" presId="urn:microsoft.com/office/officeart/2005/8/layout/hProcess10"/>
    <dgm:cxn modelId="{87E53CC2-889B-E249-8299-EE9C24EB4A67}" type="presOf" srcId="{BD71C8B8-9559-694B-9B3D-4A37EA0D6F81}" destId="{315465B7-698A-1748-8F57-3A6DB24AD392}" srcOrd="0" destOrd="0" presId="urn:microsoft.com/office/officeart/2005/8/layout/hProcess10"/>
    <dgm:cxn modelId="{443263D1-7138-CE45-8E76-C0E93776FF93}" srcId="{ABABE68B-18DF-254A-939F-2D1C3570233F}" destId="{8AE63C36-ECE8-254E-B9C2-82311FA8191C}" srcOrd="0" destOrd="0" parTransId="{3EFFB021-E67B-6248-AAFE-882498063AE7}" sibTransId="{6BF66EBD-2149-504D-B9F2-C14A50635E51}"/>
    <dgm:cxn modelId="{79EDF3FA-ACAD-204B-8D7B-5D642A6EB7B4}" srcId="{BD71C8B8-9559-694B-9B3D-4A37EA0D6F81}" destId="{500A10F6-B9D8-1D49-BDC8-37B7AE50A977}" srcOrd="0" destOrd="0" parTransId="{4C56C94D-C15B-8D44-902B-585C40F07C33}" sibTransId="{99344FBC-EBB1-824D-B892-30419A98DFBC}"/>
    <dgm:cxn modelId="{2DAA0197-BD80-D245-9ADD-F947F066213D}" type="presParOf" srcId="{D0FBDBD0-DAB4-7F43-B5D8-E6A71F5F2B43}" destId="{B1A33F14-88C1-154E-A614-B2D26E57152D}" srcOrd="0" destOrd="0" presId="urn:microsoft.com/office/officeart/2005/8/layout/hProcess10"/>
    <dgm:cxn modelId="{5BDA4EA1-8911-2E4E-B1E7-9854DE5A8822}" type="presParOf" srcId="{B1A33F14-88C1-154E-A614-B2D26E57152D}" destId="{20C0E1F3-AFD5-964B-852F-4C058ED192F3}" srcOrd="0" destOrd="0" presId="urn:microsoft.com/office/officeart/2005/8/layout/hProcess10"/>
    <dgm:cxn modelId="{7838556D-E2B8-6C4B-92ED-8FC8A251C7E6}" type="presParOf" srcId="{B1A33F14-88C1-154E-A614-B2D26E57152D}" destId="{30493743-F478-6B4E-B878-80BA50352254}" srcOrd="1" destOrd="0" presId="urn:microsoft.com/office/officeart/2005/8/layout/hProcess10"/>
    <dgm:cxn modelId="{22CBBBCE-D830-9048-BE2F-4CC11EA76282}" type="presParOf" srcId="{D0FBDBD0-DAB4-7F43-B5D8-E6A71F5F2B43}" destId="{12DD3795-77D1-1440-996B-DF45691D3713}" srcOrd="1" destOrd="0" presId="urn:microsoft.com/office/officeart/2005/8/layout/hProcess10"/>
    <dgm:cxn modelId="{5E2776E4-FF10-B14F-ACDE-DD878513634B}" type="presParOf" srcId="{12DD3795-77D1-1440-996B-DF45691D3713}" destId="{1B2F61EB-9D9F-0C4D-AD75-213849EFE51A}" srcOrd="0" destOrd="0" presId="urn:microsoft.com/office/officeart/2005/8/layout/hProcess10"/>
    <dgm:cxn modelId="{47962EAC-9666-E84D-844E-1B29026F379F}" type="presParOf" srcId="{D0FBDBD0-DAB4-7F43-B5D8-E6A71F5F2B43}" destId="{239D23A1-B582-8041-BF8B-4F995E892397}" srcOrd="2" destOrd="0" presId="urn:microsoft.com/office/officeart/2005/8/layout/hProcess10"/>
    <dgm:cxn modelId="{92A8024B-B25A-A245-B328-4FE9E478390E}" type="presParOf" srcId="{239D23A1-B582-8041-BF8B-4F995E892397}" destId="{CD9209DD-1686-EB47-AB79-A03A45ABF7AF}" srcOrd="0" destOrd="0" presId="urn:microsoft.com/office/officeart/2005/8/layout/hProcess10"/>
    <dgm:cxn modelId="{D3740E6A-B81A-8D4A-BF23-3F597C9D4CF1}" type="presParOf" srcId="{239D23A1-B582-8041-BF8B-4F995E892397}" destId="{4F8BC05D-28F3-B941-A5B3-D067E4B63182}" srcOrd="1" destOrd="0" presId="urn:microsoft.com/office/officeart/2005/8/layout/hProcess10"/>
    <dgm:cxn modelId="{D390525C-DC3D-7446-84E9-89D5E57ACBDE}" type="presParOf" srcId="{D0FBDBD0-DAB4-7F43-B5D8-E6A71F5F2B43}" destId="{2C47BE17-B695-7D44-9565-13D81946B7FF}" srcOrd="3" destOrd="0" presId="urn:microsoft.com/office/officeart/2005/8/layout/hProcess10"/>
    <dgm:cxn modelId="{9B190946-C5EC-0A4E-8CB3-821B673C9CD8}" type="presParOf" srcId="{2C47BE17-B695-7D44-9565-13D81946B7FF}" destId="{DA6573FC-ADD8-ED4D-BB4F-2F6792A99FAF}" srcOrd="0" destOrd="0" presId="urn:microsoft.com/office/officeart/2005/8/layout/hProcess10"/>
    <dgm:cxn modelId="{40A7A110-F9D6-D349-89C1-5240A5058A78}" type="presParOf" srcId="{D0FBDBD0-DAB4-7F43-B5D8-E6A71F5F2B43}" destId="{C8AA6B97-AED2-0541-981D-5B09185C3A72}" srcOrd="4" destOrd="0" presId="urn:microsoft.com/office/officeart/2005/8/layout/hProcess10"/>
    <dgm:cxn modelId="{0CFF87FB-2EAC-254E-8608-A63B0CE529B1}" type="presParOf" srcId="{C8AA6B97-AED2-0541-981D-5B09185C3A72}" destId="{E2FDBC41-85C3-0D48-A858-AC8F81112B55}" srcOrd="0" destOrd="0" presId="urn:microsoft.com/office/officeart/2005/8/layout/hProcess10"/>
    <dgm:cxn modelId="{E89904B8-464B-A74E-A86E-854D18B7C5DD}" type="presParOf" srcId="{C8AA6B97-AED2-0541-981D-5B09185C3A72}" destId="{315465B7-698A-1748-8F57-3A6DB24AD392}" srcOrd="1" destOrd="0" presId="urn:microsoft.com/office/officeart/2005/8/layout/hProcess10"/>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0C0E1F3-AFD5-964B-852F-4C058ED192F3}">
      <dsp:nvSpPr>
        <dsp:cNvPr id="0" name=""/>
        <dsp:cNvSpPr/>
      </dsp:nvSpPr>
      <dsp:spPr>
        <a:xfrm>
          <a:off x="3882" y="483112"/>
          <a:ext cx="2152484" cy="2152484"/>
        </a:xfrm>
        <a:prstGeom prst="roundRect">
          <a:avLst>
            <a:gd name="adj" fmla="val 10000"/>
          </a:avLst>
        </a:prstGeom>
        <a:blipFill>
          <a:blip xmlns:r="http://schemas.openxmlformats.org/officeDocument/2006/relationships" r:embed="rId1"/>
          <a:srcRect/>
          <a:stretch>
            <a:fillRect l="-47000" r="-47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0493743-F478-6B4E-B878-80BA50352254}">
      <dsp:nvSpPr>
        <dsp:cNvPr id="0" name=""/>
        <dsp:cNvSpPr/>
      </dsp:nvSpPr>
      <dsp:spPr>
        <a:xfrm>
          <a:off x="354286" y="1774603"/>
          <a:ext cx="2152484" cy="215248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GB" sz="2000" kern="1200" dirty="0"/>
            <a:t>EDA</a:t>
          </a:r>
        </a:p>
        <a:p>
          <a:pPr marL="114300" lvl="1" indent="-114300" algn="l" defTabSz="622300">
            <a:lnSpc>
              <a:spcPct val="90000"/>
            </a:lnSpc>
            <a:spcBef>
              <a:spcPct val="0"/>
            </a:spcBef>
            <a:spcAft>
              <a:spcPct val="15000"/>
            </a:spcAft>
            <a:buChar char="•"/>
          </a:pPr>
          <a:r>
            <a:rPr lang="en-GB" sz="1400" kern="1200" dirty="0"/>
            <a:t>Understanding existing code flow</a:t>
          </a:r>
        </a:p>
        <a:p>
          <a:pPr marL="114300" lvl="1" indent="-114300" algn="l" defTabSz="622300">
            <a:lnSpc>
              <a:spcPct val="90000"/>
            </a:lnSpc>
            <a:spcBef>
              <a:spcPct val="0"/>
            </a:spcBef>
            <a:spcAft>
              <a:spcPct val="15000"/>
            </a:spcAft>
            <a:buChar char="•"/>
          </a:pPr>
          <a:r>
            <a:rPr lang="en-GB" sz="1400" kern="1200" dirty="0"/>
            <a:t>Preliminary Analysis</a:t>
          </a:r>
        </a:p>
      </dsp:txBody>
      <dsp:txXfrm>
        <a:off x="417330" y="1837647"/>
        <a:ext cx="2026396" cy="2026396"/>
      </dsp:txXfrm>
    </dsp:sp>
    <dsp:sp modelId="{12DD3795-77D1-1440-996B-DF45691D3713}">
      <dsp:nvSpPr>
        <dsp:cNvPr id="0" name=""/>
        <dsp:cNvSpPr/>
      </dsp:nvSpPr>
      <dsp:spPr>
        <a:xfrm>
          <a:off x="2570982" y="1300749"/>
          <a:ext cx="414616" cy="51721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GB" sz="1900" kern="1200"/>
        </a:p>
      </dsp:txBody>
      <dsp:txXfrm>
        <a:off x="2570982" y="1404191"/>
        <a:ext cx="290231" cy="310328"/>
      </dsp:txXfrm>
    </dsp:sp>
    <dsp:sp modelId="{CD9209DD-1686-EB47-AB79-A03A45ABF7AF}">
      <dsp:nvSpPr>
        <dsp:cNvPr id="0" name=""/>
        <dsp:cNvSpPr/>
      </dsp:nvSpPr>
      <dsp:spPr>
        <a:xfrm>
          <a:off x="3340984" y="483112"/>
          <a:ext cx="2188215" cy="2152484"/>
        </a:xfrm>
        <a:prstGeom prst="roundRect">
          <a:avLst>
            <a:gd name="adj" fmla="val 10000"/>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134000" r="-134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F8BC05D-28F3-B941-A5B3-D067E4B63182}">
      <dsp:nvSpPr>
        <dsp:cNvPr id="0" name=""/>
        <dsp:cNvSpPr/>
      </dsp:nvSpPr>
      <dsp:spPr>
        <a:xfrm>
          <a:off x="3709254" y="1774603"/>
          <a:ext cx="2152484" cy="215248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GB" sz="1800" kern="1200" dirty="0"/>
            <a:t>Modelling</a:t>
          </a:r>
        </a:p>
        <a:p>
          <a:pPr marL="114300" lvl="1" indent="-114300" algn="l" defTabSz="622300">
            <a:lnSpc>
              <a:spcPct val="90000"/>
            </a:lnSpc>
            <a:spcBef>
              <a:spcPct val="0"/>
            </a:spcBef>
            <a:spcAft>
              <a:spcPct val="15000"/>
            </a:spcAft>
            <a:buChar char="•"/>
          </a:pPr>
          <a:r>
            <a:rPr lang="en-GB" sz="1400" kern="1200" dirty="0"/>
            <a:t>Model Selection </a:t>
          </a:r>
        </a:p>
        <a:p>
          <a:pPr marL="114300" lvl="1" indent="-114300" algn="l" defTabSz="622300">
            <a:lnSpc>
              <a:spcPct val="90000"/>
            </a:lnSpc>
            <a:spcBef>
              <a:spcPct val="0"/>
            </a:spcBef>
            <a:spcAft>
              <a:spcPct val="15000"/>
            </a:spcAft>
            <a:buChar char="•"/>
          </a:pPr>
          <a:r>
            <a:rPr lang="en-GB" sz="1400" kern="1200" dirty="0"/>
            <a:t>Model Visualisation</a:t>
          </a:r>
        </a:p>
      </dsp:txBody>
      <dsp:txXfrm>
        <a:off x="3772298" y="1837647"/>
        <a:ext cx="2026396" cy="2026396"/>
      </dsp:txXfrm>
    </dsp:sp>
    <dsp:sp modelId="{2C47BE17-B695-7D44-9565-13D81946B7FF}">
      <dsp:nvSpPr>
        <dsp:cNvPr id="0" name=""/>
        <dsp:cNvSpPr/>
      </dsp:nvSpPr>
      <dsp:spPr>
        <a:xfrm>
          <a:off x="5940493" y="1300749"/>
          <a:ext cx="411293" cy="51721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GB" sz="1900" kern="1200"/>
        </a:p>
      </dsp:txBody>
      <dsp:txXfrm>
        <a:off x="5940493" y="1404191"/>
        <a:ext cx="287905" cy="310328"/>
      </dsp:txXfrm>
    </dsp:sp>
    <dsp:sp modelId="{E2FDBC41-85C3-0D48-A858-AC8F81112B55}">
      <dsp:nvSpPr>
        <dsp:cNvPr id="0" name=""/>
        <dsp:cNvSpPr/>
      </dsp:nvSpPr>
      <dsp:spPr>
        <a:xfrm>
          <a:off x="6704324" y="483112"/>
          <a:ext cx="2152484" cy="2152484"/>
        </a:xfrm>
        <a:prstGeom prst="roundRect">
          <a:avLst>
            <a:gd name="adj" fmla="val 10000"/>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17000" r="-17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15465B7-698A-1748-8F57-3A6DB24AD392}">
      <dsp:nvSpPr>
        <dsp:cNvPr id="0" name=""/>
        <dsp:cNvSpPr/>
      </dsp:nvSpPr>
      <dsp:spPr>
        <a:xfrm>
          <a:off x="7046356" y="1774603"/>
          <a:ext cx="2152484" cy="215248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GB" sz="1800" kern="1200" dirty="0"/>
            <a:t>Combining Models</a:t>
          </a:r>
        </a:p>
        <a:p>
          <a:pPr marL="114300" lvl="1" indent="-114300" algn="l" defTabSz="622300">
            <a:lnSpc>
              <a:spcPct val="90000"/>
            </a:lnSpc>
            <a:spcBef>
              <a:spcPct val="0"/>
            </a:spcBef>
            <a:spcAft>
              <a:spcPct val="15000"/>
            </a:spcAft>
            <a:buChar char="•"/>
          </a:pPr>
          <a:r>
            <a:rPr lang="en-GB" sz="1400" kern="1200" dirty="0"/>
            <a:t>Functionalising the code</a:t>
          </a:r>
        </a:p>
        <a:p>
          <a:pPr marL="114300" lvl="1" indent="-114300" algn="l" defTabSz="622300">
            <a:lnSpc>
              <a:spcPct val="90000"/>
            </a:lnSpc>
            <a:spcBef>
              <a:spcPct val="0"/>
            </a:spcBef>
            <a:spcAft>
              <a:spcPct val="15000"/>
            </a:spcAft>
            <a:buChar char="•"/>
          </a:pPr>
          <a:r>
            <a:rPr lang="en-GB" sz="1400" kern="1200" dirty="0"/>
            <a:t>Top 20 Anomalies </a:t>
          </a:r>
        </a:p>
      </dsp:txBody>
      <dsp:txXfrm>
        <a:off x="7109400" y="1837647"/>
        <a:ext cx="2026396" cy="2026396"/>
      </dsp:txXfrm>
    </dsp:sp>
  </dsp:spTree>
</dsp:drawing>
</file>

<file path=ppt/diagrams/layout1.xml><?xml version="1.0" encoding="utf-8"?>
<dgm:layoutDef xmlns:dgm="http://schemas.openxmlformats.org/drawingml/2006/diagram" xmlns:a="http://schemas.openxmlformats.org/drawingml/2006/main" uniqueId="urn:microsoft.com/office/officeart/2005/8/layout/hProcess10">
  <dgm:title val=""/>
  <dgm:desc val=""/>
  <dgm:catLst>
    <dgm:cat type="process" pri="3000"/>
    <dgm:cat type="picture" pri="30000"/>
    <dgm:cat type="pictureconvert" pri="3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op="equ" fact="0.3333"/>
      <dgm:constr type="primFontSz" for="des" forName="txNode" op="equ" val="65"/>
      <dgm:constr type="primFontSz" for="des" forName="connTx" op="equ" val="55"/>
      <dgm:constr type="primFontSz" for="des" forName="connTx" refType="primFontSz" refFor="des" refForName="txNode" op="lte" fact="0.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imagSh"/>
              <dgm:constr type="w" for="ch" forName="imagSh" refType="w" fact="0.86"/>
              <dgm:constr type="t" for="ch" forName="imagSh"/>
              <dgm:constr type="h" for="ch" forName="imagSh" refType="w" refFor="ch" refForName="imagSh"/>
              <dgm:constr type="l" for="ch" forName="txNode" refType="w" fact="0.14"/>
              <dgm:constr type="w" for="ch" forName="txNode" refType="w" refFor="ch" refForName="imagSh"/>
              <dgm:constr type="t" for="ch" forName="txNode" refType="h" refFor="ch" refForName="imagSh" fact="0.6"/>
              <dgm:constr type="h" for="ch" forName="txNode" refType="h" refFor="ch" refForName="imagSh"/>
            </dgm:constrLst>
          </dgm:if>
          <dgm:else name="Name7">
            <dgm:constrLst>
              <dgm:constr type="l" for="ch" forName="imagSh" refType="w" fact="0.14"/>
              <dgm:constr type="w" for="ch" forName="imagSh" refType="w" fact="0.86"/>
              <dgm:constr type="t" for="ch" forName="imagSh"/>
              <dgm:constr type="h" for="ch" forName="imagSh" refType="w" refFor="ch" refForName="imagSh"/>
              <dgm:constr type="l" for="ch" forName="txNode"/>
              <dgm:constr type="w" for="ch" forName="txNode" refType="w" refFor="ch" refForName="imagSh"/>
              <dgm:constr type="t" for="ch" forName="txNode" refType="h" refFor="ch" refForName="imagSh" fact="0.6"/>
              <dgm:constr type="h" for="ch" forName="txNode" refType="h" refFor="ch" refForName="imagSh"/>
            </dgm:constrLst>
          </dgm:else>
        </dgm:choose>
        <dgm:ruleLst/>
        <dgm:layoutNode name="imagSh" styleLbl="bgImgPlace1">
          <dgm:alg type="sp"/>
          <dgm:shape xmlns:r="http://schemas.openxmlformats.org/officeDocument/2006/relationships" type="roundRect" r:blip="" blipPhldr="1">
            <dgm:adjLst>
              <dgm:adj idx="1" val="0.1"/>
            </dgm:adjLst>
          </dgm:shape>
          <dgm:presOf/>
          <dgm:constrLst/>
          <dgm:ruleLst/>
        </dgm:layoutNode>
        <dgm:layoutNode name="txNode" styleLbl="node1">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sibTransForEach" axis="followSib" ptType="sibTrans" cnt="1">
        <dgm:layoutNode name="sibTrans">
          <dgm:alg type="conn">
            <dgm:param type="begPts" val="auto"/>
            <dgm:param type="endPts" val="auto"/>
            <dgm:param type="srcNode" val="imagSh"/>
            <dgm:param type="dstNode" val="imagSh"/>
          </dgm:alg>
          <dgm:shape xmlns:r="http://schemas.openxmlformats.org/officeDocument/2006/relationships" type="conn" r:blip="">
            <dgm:adjLst/>
          </dgm:shape>
          <dgm:presOf axis="self"/>
          <dgm:constrLst>
            <dgm:constr type="h" refType="w" fact="0.62"/>
            <dgm:constr type="connDist"/>
            <dgm:constr type="begPad" refType="connDist" fact="0.35"/>
            <dgm:constr type="endPad" refType="connDist" fact="0.3"/>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7600C78-5D26-D817-5F9B-44E52BAFDAE2}"/>
              </a:ext>
            </a:extLst>
          </p:cNvPr>
          <p:cNvSpPr>
            <a:spLocks noGrp="1"/>
          </p:cNvSpPr>
          <p:nvPr>
            <p:ph type="hdr" sz="quarter"/>
          </p:nvPr>
        </p:nvSpPr>
        <p:spPr>
          <a:xfrm>
            <a:off x="0" y="0"/>
            <a:ext cx="2949575" cy="498475"/>
          </a:xfrm>
          <a:prstGeom prst="rect">
            <a:avLst/>
          </a:prstGeom>
        </p:spPr>
        <p:txBody>
          <a:bodyPr vert="horz" lIns="91440" tIns="45720" rIns="91440" bIns="45720" rtlCol="0"/>
          <a:lstStyle>
            <a:lvl1pPr algn="l">
              <a:defRPr sz="1200"/>
            </a:lvl1pPr>
          </a:lstStyle>
          <a:p>
            <a:endParaRPr lang="en-AU"/>
          </a:p>
        </p:txBody>
      </p:sp>
      <p:sp>
        <p:nvSpPr>
          <p:cNvPr id="3" name="Date Placeholder 2">
            <a:extLst>
              <a:ext uri="{FF2B5EF4-FFF2-40B4-BE49-F238E27FC236}">
                <a16:creationId xmlns:a16="http://schemas.microsoft.com/office/drawing/2014/main" id="{C0F9B4F3-2745-3C33-4B57-4CE96F29795E}"/>
              </a:ext>
            </a:extLst>
          </p:cNvPr>
          <p:cNvSpPr>
            <a:spLocks noGrp="1"/>
          </p:cNvSpPr>
          <p:nvPr>
            <p:ph type="dt" sz="quarter" idx="1"/>
          </p:nvPr>
        </p:nvSpPr>
        <p:spPr>
          <a:xfrm>
            <a:off x="3856038" y="0"/>
            <a:ext cx="2949575" cy="498475"/>
          </a:xfrm>
          <a:prstGeom prst="rect">
            <a:avLst/>
          </a:prstGeom>
        </p:spPr>
        <p:txBody>
          <a:bodyPr vert="horz" lIns="91440" tIns="45720" rIns="91440" bIns="45720" rtlCol="0"/>
          <a:lstStyle>
            <a:lvl1pPr algn="r">
              <a:defRPr sz="1200"/>
            </a:lvl1pPr>
          </a:lstStyle>
          <a:p>
            <a:fld id="{13B65E0B-12CC-4207-BC36-7287046F573E}" type="datetimeFigureOut">
              <a:rPr lang="en-AU" smtClean="0"/>
              <a:t>16/10/2023</a:t>
            </a:fld>
            <a:endParaRPr lang="en-AU"/>
          </a:p>
        </p:txBody>
      </p:sp>
      <p:sp>
        <p:nvSpPr>
          <p:cNvPr id="4" name="Footer Placeholder 3">
            <a:extLst>
              <a:ext uri="{FF2B5EF4-FFF2-40B4-BE49-F238E27FC236}">
                <a16:creationId xmlns:a16="http://schemas.microsoft.com/office/drawing/2014/main" id="{90AED5A6-87F9-E1D9-D175-6EF49DAAF38F}"/>
              </a:ext>
            </a:extLst>
          </p:cNvPr>
          <p:cNvSpPr>
            <a:spLocks noGrp="1"/>
          </p:cNvSpPr>
          <p:nvPr>
            <p:ph type="ftr" sz="quarter" idx="2"/>
          </p:nvPr>
        </p:nvSpPr>
        <p:spPr>
          <a:xfrm>
            <a:off x="0" y="9440863"/>
            <a:ext cx="2949575" cy="498475"/>
          </a:xfrm>
          <a:prstGeom prst="rect">
            <a:avLst/>
          </a:prstGeom>
        </p:spPr>
        <p:txBody>
          <a:bodyPr vert="horz" lIns="91440" tIns="45720" rIns="91440" bIns="45720" rtlCol="0" anchor="b"/>
          <a:lstStyle>
            <a:lvl1pPr algn="l">
              <a:defRPr sz="1200"/>
            </a:lvl1pPr>
          </a:lstStyle>
          <a:p>
            <a:endParaRPr lang="en-AU"/>
          </a:p>
        </p:txBody>
      </p:sp>
      <p:sp>
        <p:nvSpPr>
          <p:cNvPr id="5" name="Slide Number Placeholder 4">
            <a:extLst>
              <a:ext uri="{FF2B5EF4-FFF2-40B4-BE49-F238E27FC236}">
                <a16:creationId xmlns:a16="http://schemas.microsoft.com/office/drawing/2014/main" id="{585098E9-9893-8976-C23E-D6ECAA92BD61}"/>
              </a:ext>
            </a:extLst>
          </p:cNvPr>
          <p:cNvSpPr>
            <a:spLocks noGrp="1"/>
          </p:cNvSpPr>
          <p:nvPr>
            <p:ph type="sldNum" sz="quarter" idx="3"/>
          </p:nvPr>
        </p:nvSpPr>
        <p:spPr>
          <a:xfrm>
            <a:off x="3856038" y="9440863"/>
            <a:ext cx="2949575" cy="498475"/>
          </a:xfrm>
          <a:prstGeom prst="rect">
            <a:avLst/>
          </a:prstGeom>
        </p:spPr>
        <p:txBody>
          <a:bodyPr vert="horz" lIns="91440" tIns="45720" rIns="91440" bIns="45720" rtlCol="0" anchor="b"/>
          <a:lstStyle>
            <a:lvl1pPr algn="r">
              <a:defRPr sz="1200"/>
            </a:lvl1pPr>
          </a:lstStyle>
          <a:p>
            <a:fld id="{F6B74038-2147-406A-BF07-5C76F3513979}" type="slidenum">
              <a:rPr lang="en-AU" smtClean="0"/>
              <a:t>‹#›</a:t>
            </a:fld>
            <a:endParaRPr lang="en-AU"/>
          </a:p>
        </p:txBody>
      </p:sp>
    </p:spTree>
    <p:extLst>
      <p:ext uri="{BB962C8B-B14F-4D97-AF65-F5344CB8AC3E}">
        <p14:creationId xmlns:p14="http://schemas.microsoft.com/office/powerpoint/2010/main" val="374070942"/>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9787" cy="498693"/>
          </a:xfrm>
          <a:prstGeom prst="rect">
            <a:avLst/>
          </a:prstGeom>
        </p:spPr>
        <p:txBody>
          <a:bodyPr vert="horz" lIns="91440" tIns="45720" rIns="91440" bIns="45720" rtlCol="0"/>
          <a:lstStyle>
            <a:lvl1pPr algn="l">
              <a:defRPr sz="1200">
                <a:latin typeface="VIC" panose="00000500000000000000" pitchFamily="50" charset="0"/>
              </a:defRPr>
            </a:lvl1pPr>
          </a:lstStyle>
          <a:p>
            <a:endParaRPr lang="en-AU"/>
          </a:p>
        </p:txBody>
      </p:sp>
      <p:sp>
        <p:nvSpPr>
          <p:cNvPr id="3" name="Date Placeholder 2"/>
          <p:cNvSpPr>
            <a:spLocks noGrp="1"/>
          </p:cNvSpPr>
          <p:nvPr>
            <p:ph type="dt" idx="1"/>
          </p:nvPr>
        </p:nvSpPr>
        <p:spPr>
          <a:xfrm>
            <a:off x="3855838" y="0"/>
            <a:ext cx="2949787" cy="498693"/>
          </a:xfrm>
          <a:prstGeom prst="rect">
            <a:avLst/>
          </a:prstGeom>
        </p:spPr>
        <p:txBody>
          <a:bodyPr vert="horz" lIns="91440" tIns="45720" rIns="91440" bIns="45720" rtlCol="0"/>
          <a:lstStyle>
            <a:lvl1pPr algn="r">
              <a:defRPr sz="1200">
                <a:latin typeface="VIC" panose="00000500000000000000" pitchFamily="50" charset="0"/>
              </a:defRPr>
            </a:lvl1pPr>
          </a:lstStyle>
          <a:p>
            <a:fld id="{EE527D56-11C4-4068-8BF3-432E40B5AEA1}" type="datetimeFigureOut">
              <a:rPr lang="en-AU" smtClean="0"/>
              <a:pPr/>
              <a:t>16/10/2023</a:t>
            </a:fld>
            <a:endParaRPr lang="en-AU"/>
          </a:p>
        </p:txBody>
      </p:sp>
      <p:sp>
        <p:nvSpPr>
          <p:cNvPr id="4" name="Slide Image Placeholder 3"/>
          <p:cNvSpPr>
            <a:spLocks noGrp="1" noRot="1" noChangeAspect="1"/>
          </p:cNvSpPr>
          <p:nvPr>
            <p:ph type="sldImg" idx="2"/>
          </p:nvPr>
        </p:nvSpPr>
        <p:spPr>
          <a:xfrm>
            <a:off x="422275" y="1243013"/>
            <a:ext cx="5962650" cy="3354387"/>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0720" y="4783307"/>
            <a:ext cx="5445760" cy="3913614"/>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9440647"/>
            <a:ext cx="2949787" cy="498692"/>
          </a:xfrm>
          <a:prstGeom prst="rect">
            <a:avLst/>
          </a:prstGeom>
        </p:spPr>
        <p:txBody>
          <a:bodyPr vert="horz" lIns="91440" tIns="45720" rIns="91440" bIns="45720" rtlCol="0" anchor="b"/>
          <a:lstStyle>
            <a:lvl1pPr algn="l">
              <a:defRPr sz="1200">
                <a:latin typeface="VIC" panose="00000500000000000000" pitchFamily="50" charset="0"/>
              </a:defRPr>
            </a:lvl1pPr>
          </a:lstStyle>
          <a:p>
            <a:endParaRPr lang="en-AU"/>
          </a:p>
        </p:txBody>
      </p:sp>
      <p:sp>
        <p:nvSpPr>
          <p:cNvPr id="7" name="Slide Number Placeholder 6"/>
          <p:cNvSpPr>
            <a:spLocks noGrp="1"/>
          </p:cNvSpPr>
          <p:nvPr>
            <p:ph type="sldNum" sz="quarter" idx="5"/>
          </p:nvPr>
        </p:nvSpPr>
        <p:spPr>
          <a:xfrm>
            <a:off x="3855838" y="9440647"/>
            <a:ext cx="2949787" cy="498692"/>
          </a:xfrm>
          <a:prstGeom prst="rect">
            <a:avLst/>
          </a:prstGeom>
        </p:spPr>
        <p:txBody>
          <a:bodyPr vert="horz" lIns="91440" tIns="45720" rIns="91440" bIns="45720" rtlCol="0" anchor="b"/>
          <a:lstStyle>
            <a:lvl1pPr algn="r">
              <a:defRPr sz="1200">
                <a:latin typeface="VIC" panose="00000500000000000000" pitchFamily="50" charset="0"/>
              </a:defRPr>
            </a:lvl1pPr>
          </a:lstStyle>
          <a:p>
            <a:fld id="{EA0B8F67-C960-44EA-B41A-FE9400688FC4}" type="slidenum">
              <a:rPr lang="en-AU" smtClean="0"/>
              <a:pPr/>
              <a:t>‹#›</a:t>
            </a:fld>
            <a:endParaRPr lang="en-AU"/>
          </a:p>
        </p:txBody>
      </p:sp>
    </p:spTree>
    <p:extLst>
      <p:ext uri="{BB962C8B-B14F-4D97-AF65-F5344CB8AC3E}">
        <p14:creationId xmlns:p14="http://schemas.microsoft.com/office/powerpoint/2010/main" val="772684337"/>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VIC" panose="00000500000000000000" pitchFamily="50" charset="0"/>
        <a:ea typeface="+mn-ea"/>
        <a:cs typeface="+mn-cs"/>
      </a:defRPr>
    </a:lvl1pPr>
    <a:lvl2pPr marL="457200" algn="l" defTabSz="914400" rtl="0" eaLnBrk="1" latinLnBrk="0" hangingPunct="1">
      <a:defRPr sz="1200" kern="1200">
        <a:solidFill>
          <a:schemeClr val="tx1"/>
        </a:solidFill>
        <a:latin typeface="VIC" panose="00000500000000000000" pitchFamily="50" charset="0"/>
        <a:ea typeface="+mn-ea"/>
        <a:cs typeface="+mn-cs"/>
      </a:defRPr>
    </a:lvl2pPr>
    <a:lvl3pPr marL="914400" algn="l" defTabSz="914400" rtl="0" eaLnBrk="1" latinLnBrk="0" hangingPunct="1">
      <a:defRPr sz="1200" kern="1200">
        <a:solidFill>
          <a:schemeClr val="tx1"/>
        </a:solidFill>
        <a:latin typeface="VIC" panose="00000500000000000000" pitchFamily="50" charset="0"/>
        <a:ea typeface="+mn-ea"/>
        <a:cs typeface="+mn-cs"/>
      </a:defRPr>
    </a:lvl3pPr>
    <a:lvl4pPr marL="1371600" algn="l" defTabSz="914400" rtl="0" eaLnBrk="1" latinLnBrk="0" hangingPunct="1">
      <a:defRPr sz="1200" kern="1200">
        <a:solidFill>
          <a:schemeClr val="tx1"/>
        </a:solidFill>
        <a:latin typeface="VIC" panose="00000500000000000000" pitchFamily="50" charset="0"/>
        <a:ea typeface="+mn-ea"/>
        <a:cs typeface="+mn-cs"/>
      </a:defRPr>
    </a:lvl4pPr>
    <a:lvl5pPr marL="1828800" algn="l" defTabSz="914400" rtl="0" eaLnBrk="1" latinLnBrk="0" hangingPunct="1">
      <a:defRPr sz="1200" kern="1200">
        <a:solidFill>
          <a:schemeClr val="tx1"/>
        </a:solidFill>
        <a:latin typeface="VIC" panose="00000500000000000000" pitchFamily="50"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EA0B8F67-C960-44EA-B41A-FE9400688FC4}" type="slidenum">
              <a:rPr lang="en-AU" smtClean="0"/>
              <a:pPr/>
              <a:t>1</a:t>
            </a:fld>
            <a:endParaRPr lang="en-AU"/>
          </a:p>
        </p:txBody>
      </p:sp>
      <p:sp>
        <p:nvSpPr>
          <p:cNvPr id="5" name="Footer Placeholder 4">
            <a:extLst>
              <a:ext uri="{FF2B5EF4-FFF2-40B4-BE49-F238E27FC236}">
                <a16:creationId xmlns:a16="http://schemas.microsoft.com/office/drawing/2014/main" id="{7665C4E5-85D6-AE9E-FEB5-D69D49378510}"/>
              </a:ext>
            </a:extLst>
          </p:cNvPr>
          <p:cNvSpPr>
            <a:spLocks noGrp="1"/>
          </p:cNvSpPr>
          <p:nvPr>
            <p:ph type="ftr" sz="quarter" idx="4"/>
          </p:nvPr>
        </p:nvSpPr>
        <p:spPr/>
        <p:txBody>
          <a:bodyPr/>
          <a:lstStyle/>
          <a:p>
            <a:endParaRPr lang="en-AU"/>
          </a:p>
        </p:txBody>
      </p:sp>
    </p:spTree>
    <p:extLst>
      <p:ext uri="{BB962C8B-B14F-4D97-AF65-F5344CB8AC3E}">
        <p14:creationId xmlns:p14="http://schemas.microsoft.com/office/powerpoint/2010/main" val="23486328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EA0B8F67-C960-44EA-B41A-FE9400688FC4}" type="slidenum">
              <a:rPr lang="en-AU" smtClean="0"/>
              <a:pPr/>
              <a:t>15</a:t>
            </a:fld>
            <a:endParaRPr lang="en-AU"/>
          </a:p>
        </p:txBody>
      </p:sp>
      <p:sp>
        <p:nvSpPr>
          <p:cNvPr id="5" name="Footer Placeholder 4">
            <a:extLst>
              <a:ext uri="{FF2B5EF4-FFF2-40B4-BE49-F238E27FC236}">
                <a16:creationId xmlns:a16="http://schemas.microsoft.com/office/drawing/2014/main" id="{336DDD1F-DF88-AACE-8D2A-135039509659}"/>
              </a:ext>
            </a:extLst>
          </p:cNvPr>
          <p:cNvSpPr>
            <a:spLocks noGrp="1"/>
          </p:cNvSpPr>
          <p:nvPr>
            <p:ph type="ftr" sz="quarter" idx="4"/>
          </p:nvPr>
        </p:nvSpPr>
        <p:spPr/>
        <p:txBody>
          <a:bodyPr/>
          <a:lstStyle/>
          <a:p>
            <a:endParaRPr lang="en-AU"/>
          </a:p>
        </p:txBody>
      </p:sp>
    </p:spTree>
    <p:extLst>
      <p:ext uri="{BB962C8B-B14F-4D97-AF65-F5344CB8AC3E}">
        <p14:creationId xmlns:p14="http://schemas.microsoft.com/office/powerpoint/2010/main" val="23798032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EA0B8F67-C960-44EA-B41A-FE9400688FC4}" type="slidenum">
              <a:rPr lang="en-AU" smtClean="0"/>
              <a:pPr/>
              <a:t>18</a:t>
            </a:fld>
            <a:endParaRPr lang="en-AU"/>
          </a:p>
        </p:txBody>
      </p:sp>
      <p:sp>
        <p:nvSpPr>
          <p:cNvPr id="5" name="Footer Placeholder 4">
            <a:extLst>
              <a:ext uri="{FF2B5EF4-FFF2-40B4-BE49-F238E27FC236}">
                <a16:creationId xmlns:a16="http://schemas.microsoft.com/office/drawing/2014/main" id="{5FB11F03-8803-05FB-F2DC-174C9CD8185D}"/>
              </a:ext>
            </a:extLst>
          </p:cNvPr>
          <p:cNvSpPr>
            <a:spLocks noGrp="1"/>
          </p:cNvSpPr>
          <p:nvPr>
            <p:ph type="ftr" sz="quarter" idx="4"/>
          </p:nvPr>
        </p:nvSpPr>
        <p:spPr/>
        <p:txBody>
          <a:bodyPr/>
          <a:lstStyle/>
          <a:p>
            <a:endParaRPr lang="en-AU"/>
          </a:p>
        </p:txBody>
      </p:sp>
    </p:spTree>
    <p:extLst>
      <p:ext uri="{BB962C8B-B14F-4D97-AF65-F5344CB8AC3E}">
        <p14:creationId xmlns:p14="http://schemas.microsoft.com/office/powerpoint/2010/main" val="385993526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 Id="rId5" Type="http://schemas.openxmlformats.org/officeDocument/2006/relationships/image" Target="../media/image11.svg"/><Relationship Id="rId4" Type="http://schemas.openxmlformats.org/officeDocument/2006/relationships/image" Target="../media/image10.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p:bg>
      <p:bgPr>
        <a:solidFill>
          <a:schemeClr val="bg2"/>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66F570F3-A15E-70E1-0498-50926AAD83A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91451" y="733107"/>
            <a:ext cx="1819274" cy="528370"/>
          </a:xfrm>
          <a:prstGeom prst="rect">
            <a:avLst/>
          </a:prstGeom>
        </p:spPr>
      </p:pic>
      <p:sp>
        <p:nvSpPr>
          <p:cNvPr id="4" name="Text Placeholder 2">
            <a:extLst>
              <a:ext uri="{FF2B5EF4-FFF2-40B4-BE49-F238E27FC236}">
                <a16:creationId xmlns:a16="http://schemas.microsoft.com/office/drawing/2014/main" id="{C939321E-9083-B443-8250-DC5503D350EB}"/>
              </a:ext>
            </a:extLst>
          </p:cNvPr>
          <p:cNvSpPr>
            <a:spLocks noGrp="1"/>
          </p:cNvSpPr>
          <p:nvPr>
            <p:ph type="body" sz="quarter" idx="10"/>
          </p:nvPr>
        </p:nvSpPr>
        <p:spPr>
          <a:xfrm>
            <a:off x="614363" y="3247533"/>
            <a:ext cx="6000750" cy="642937"/>
          </a:xfrm>
        </p:spPr>
        <p:txBody>
          <a:bodyPr/>
          <a:lstStyle>
            <a:lvl1pPr>
              <a:defRPr sz="4000" b="1">
                <a:solidFill>
                  <a:schemeClr val="tx1"/>
                </a:solidFill>
              </a:defRPr>
            </a:lvl1pPr>
          </a:lstStyle>
          <a:p>
            <a:pPr lvl="0"/>
            <a:r>
              <a:rPr lang="en-US"/>
              <a:t>Click to edit</a:t>
            </a:r>
          </a:p>
        </p:txBody>
      </p:sp>
      <p:sp>
        <p:nvSpPr>
          <p:cNvPr id="7" name="Text Placeholder 2">
            <a:extLst>
              <a:ext uri="{FF2B5EF4-FFF2-40B4-BE49-F238E27FC236}">
                <a16:creationId xmlns:a16="http://schemas.microsoft.com/office/drawing/2014/main" id="{7A3A1019-6BF6-D94F-9FEA-EA8DAD49C8BA}"/>
              </a:ext>
            </a:extLst>
          </p:cNvPr>
          <p:cNvSpPr>
            <a:spLocks noGrp="1"/>
          </p:cNvSpPr>
          <p:nvPr>
            <p:ph type="body" sz="quarter" idx="11"/>
          </p:nvPr>
        </p:nvSpPr>
        <p:spPr>
          <a:xfrm>
            <a:off x="614363" y="5841004"/>
            <a:ext cx="3501040" cy="283889"/>
          </a:xfrm>
        </p:spPr>
        <p:txBody>
          <a:bodyPr/>
          <a:lstStyle>
            <a:lvl1pPr>
              <a:defRPr sz="120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Click to edit</a:t>
            </a:r>
            <a:endParaRPr lang="en-AU"/>
          </a:p>
        </p:txBody>
      </p:sp>
      <p:pic>
        <p:nvPicPr>
          <p:cNvPr id="8" name="Picture 7" descr="A picture containing aircraft, balloon&#10;&#10;Description automatically generated">
            <a:extLst>
              <a:ext uri="{FF2B5EF4-FFF2-40B4-BE49-F238E27FC236}">
                <a16:creationId xmlns:a16="http://schemas.microsoft.com/office/drawing/2014/main" id="{489DB0E6-7C86-A4C4-BA61-D77860A595E3}"/>
              </a:ext>
            </a:extLst>
          </p:cNvPr>
          <p:cNvPicPr>
            <a:picLocks noChangeAspect="1"/>
          </p:cNvPicPr>
          <p:nvPr userDrawn="1"/>
        </p:nvPicPr>
        <p:blipFill>
          <a:blip r:embed="rId4"/>
          <a:stretch>
            <a:fillRect/>
          </a:stretch>
        </p:blipFill>
        <p:spPr>
          <a:xfrm>
            <a:off x="5684955" y="0"/>
            <a:ext cx="6507045" cy="6858000"/>
          </a:xfrm>
          <a:prstGeom prst="rect">
            <a:avLst/>
          </a:prstGeom>
        </p:spPr>
      </p:pic>
    </p:spTree>
    <p:extLst>
      <p:ext uri="{BB962C8B-B14F-4D97-AF65-F5344CB8AC3E}">
        <p14:creationId xmlns:p14="http://schemas.microsoft.com/office/powerpoint/2010/main" val="29464880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ODY_2 column">
    <p:spTree>
      <p:nvGrpSpPr>
        <p:cNvPr id="1" name=""/>
        <p:cNvGrpSpPr/>
        <p:nvPr/>
      </p:nvGrpSpPr>
      <p:grpSpPr>
        <a:xfrm>
          <a:off x="0" y="0"/>
          <a:ext cx="0" cy="0"/>
          <a:chOff x="0" y="0"/>
          <a:chExt cx="0" cy="0"/>
        </a:xfrm>
      </p:grpSpPr>
      <p:sp>
        <p:nvSpPr>
          <p:cNvPr id="8" name="Content Placeholder 1">
            <a:extLst>
              <a:ext uri="{FF2B5EF4-FFF2-40B4-BE49-F238E27FC236}">
                <a16:creationId xmlns:a16="http://schemas.microsoft.com/office/drawing/2014/main" id="{B224ADD1-952A-5547-9793-F0007B73EFE0}"/>
              </a:ext>
            </a:extLst>
          </p:cNvPr>
          <p:cNvSpPr>
            <a:spLocks noGrp="1"/>
          </p:cNvSpPr>
          <p:nvPr>
            <p:ph type="body" sz="quarter" idx="10"/>
          </p:nvPr>
        </p:nvSpPr>
        <p:spPr>
          <a:xfrm>
            <a:off x="756126" y="2179529"/>
            <a:ext cx="4782826" cy="4346531"/>
          </a:xfrm>
        </p:spPr>
        <p:txBody>
          <a:bodyPr vert="horz" lIns="91440" tIns="45720" rIns="91440" bIns="45720" rtlCol="0" anchor="t">
            <a:noAutofit/>
          </a:bodyPr>
          <a:lstStyle/>
          <a:p>
            <a:endParaRPr lang="en-AU" sz="1200" b="0">
              <a:latin typeface="+mn-lt"/>
            </a:endParaRPr>
          </a:p>
        </p:txBody>
      </p:sp>
      <p:sp>
        <p:nvSpPr>
          <p:cNvPr id="13" name="Text Placeholder 5">
            <a:extLst>
              <a:ext uri="{FF2B5EF4-FFF2-40B4-BE49-F238E27FC236}">
                <a16:creationId xmlns:a16="http://schemas.microsoft.com/office/drawing/2014/main" id="{8DE8B98D-0E0C-9F45-B617-7755A656C03A}"/>
              </a:ext>
            </a:extLst>
          </p:cNvPr>
          <p:cNvSpPr>
            <a:spLocks noGrp="1"/>
          </p:cNvSpPr>
          <p:nvPr>
            <p:ph type="body" sz="quarter" idx="11"/>
          </p:nvPr>
        </p:nvSpPr>
        <p:spPr>
          <a:xfrm>
            <a:off x="756124" y="644706"/>
            <a:ext cx="9438910" cy="628650"/>
          </a:xfrm>
        </p:spPr>
        <p:txBody>
          <a:bodyPr/>
          <a:lstStyle>
            <a:lvl1pPr>
              <a:defRPr sz="4000" b="1">
                <a:solidFill>
                  <a:schemeClr val="tx1"/>
                </a:solidFill>
                <a:latin typeface="+mj-lt"/>
              </a:defRPr>
            </a:lvl1pPr>
            <a:lvl2pPr>
              <a:defRPr sz="4000" b="1">
                <a:solidFill>
                  <a:schemeClr val="bg1"/>
                </a:solidFill>
                <a:latin typeface="+mn-lt"/>
              </a:defRPr>
            </a:lvl2pPr>
            <a:lvl3pPr>
              <a:defRPr sz="4000" b="1">
                <a:solidFill>
                  <a:schemeClr val="bg1"/>
                </a:solidFill>
                <a:latin typeface="+mn-lt"/>
              </a:defRPr>
            </a:lvl3pPr>
            <a:lvl4pPr>
              <a:defRPr sz="4000" b="1">
                <a:solidFill>
                  <a:schemeClr val="bg1"/>
                </a:solidFill>
                <a:latin typeface="+mn-lt"/>
              </a:defRPr>
            </a:lvl4pPr>
            <a:lvl5pPr>
              <a:defRPr sz="4000" b="1">
                <a:solidFill>
                  <a:schemeClr val="bg1"/>
                </a:solidFill>
                <a:latin typeface="+mn-lt"/>
              </a:defRPr>
            </a:lvl5pPr>
          </a:lstStyle>
          <a:p>
            <a:pPr lvl="0"/>
            <a:r>
              <a:rPr lang="en-US"/>
              <a:t>Click to edit</a:t>
            </a:r>
          </a:p>
        </p:txBody>
      </p:sp>
      <p:sp>
        <p:nvSpPr>
          <p:cNvPr id="9" name="Content Placeholder 1">
            <a:extLst>
              <a:ext uri="{FF2B5EF4-FFF2-40B4-BE49-F238E27FC236}">
                <a16:creationId xmlns:a16="http://schemas.microsoft.com/office/drawing/2014/main" id="{98935C61-4250-6940-B2C1-D38084A63294}"/>
              </a:ext>
            </a:extLst>
          </p:cNvPr>
          <p:cNvSpPr>
            <a:spLocks noGrp="1"/>
          </p:cNvSpPr>
          <p:nvPr>
            <p:ph type="body" sz="quarter" idx="12"/>
          </p:nvPr>
        </p:nvSpPr>
        <p:spPr>
          <a:xfrm>
            <a:off x="5801091" y="2179529"/>
            <a:ext cx="4782826" cy="4346531"/>
          </a:xfrm>
        </p:spPr>
        <p:txBody>
          <a:bodyPr vert="horz" lIns="91440" tIns="45720" rIns="91440" bIns="45720" rtlCol="0" anchor="t">
            <a:noAutofit/>
          </a:bodyPr>
          <a:lstStyle/>
          <a:p>
            <a:endParaRPr lang="en-AU" sz="1200" b="0">
              <a:latin typeface="+mn-lt"/>
            </a:endParaRPr>
          </a:p>
        </p:txBody>
      </p:sp>
      <p:sp>
        <p:nvSpPr>
          <p:cNvPr id="12" name="Text Placeholder 2">
            <a:extLst>
              <a:ext uri="{FF2B5EF4-FFF2-40B4-BE49-F238E27FC236}">
                <a16:creationId xmlns:a16="http://schemas.microsoft.com/office/drawing/2014/main" id="{BD66243E-D03D-AE47-9A2A-87D04AA3B546}"/>
              </a:ext>
            </a:extLst>
          </p:cNvPr>
          <p:cNvSpPr>
            <a:spLocks noGrp="1"/>
          </p:cNvSpPr>
          <p:nvPr>
            <p:ph type="body" sz="quarter" idx="13"/>
          </p:nvPr>
        </p:nvSpPr>
        <p:spPr>
          <a:xfrm>
            <a:off x="756124" y="1442553"/>
            <a:ext cx="9438910" cy="283889"/>
          </a:xfrm>
        </p:spPr>
        <p:txBody>
          <a:bodyPr/>
          <a:lstStyle>
            <a:lvl1pPr>
              <a:defRPr sz="1400" b="1">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Click to edit</a:t>
            </a:r>
            <a:endParaRPr lang="en-AU"/>
          </a:p>
        </p:txBody>
      </p:sp>
      <p:pic>
        <p:nvPicPr>
          <p:cNvPr id="3" name="Graphic 2">
            <a:extLst>
              <a:ext uri="{FF2B5EF4-FFF2-40B4-BE49-F238E27FC236}">
                <a16:creationId xmlns:a16="http://schemas.microsoft.com/office/drawing/2014/main" id="{4B7632E1-01CD-515A-523F-A51DE70E31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551071" y="6394661"/>
            <a:ext cx="491111" cy="278296"/>
          </a:xfrm>
          <a:prstGeom prst="rect">
            <a:avLst/>
          </a:prstGeom>
        </p:spPr>
      </p:pic>
      <p:grpSp>
        <p:nvGrpSpPr>
          <p:cNvPr id="2" name="Group 1">
            <a:extLst>
              <a:ext uri="{FF2B5EF4-FFF2-40B4-BE49-F238E27FC236}">
                <a16:creationId xmlns:a16="http://schemas.microsoft.com/office/drawing/2014/main" id="{B7EFE8BA-5E06-4630-2109-80A4F65DE5DA}"/>
              </a:ext>
            </a:extLst>
          </p:cNvPr>
          <p:cNvGrpSpPr/>
          <p:nvPr userDrawn="1"/>
        </p:nvGrpSpPr>
        <p:grpSpPr>
          <a:xfrm>
            <a:off x="9730494" y="-19878"/>
            <a:ext cx="2471445" cy="1073426"/>
            <a:chOff x="7804119" y="2217444"/>
            <a:chExt cx="2237872" cy="971978"/>
          </a:xfrm>
        </p:grpSpPr>
        <p:sp>
          <p:nvSpPr>
            <p:cNvPr id="4" name="Flowchart: Manual Input 9">
              <a:extLst>
                <a:ext uri="{FF2B5EF4-FFF2-40B4-BE49-F238E27FC236}">
                  <a16:creationId xmlns:a16="http://schemas.microsoft.com/office/drawing/2014/main" id="{2993ED76-D22B-E79A-DB35-D4056DC8BBDF}"/>
                </a:ext>
              </a:extLst>
            </p:cNvPr>
            <p:cNvSpPr/>
            <p:nvPr/>
          </p:nvSpPr>
          <p:spPr>
            <a:xfrm flipV="1">
              <a:off x="7804119" y="2217444"/>
              <a:ext cx="2237872" cy="971978"/>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12"/>
                <a:gd name="connsiteY0" fmla="*/ 2450 h 10450"/>
                <a:gd name="connsiteX1" fmla="*/ 10012 w 10012"/>
                <a:gd name="connsiteY1" fmla="*/ 0 h 10450"/>
                <a:gd name="connsiteX2" fmla="*/ 10000 w 10012"/>
                <a:gd name="connsiteY2" fmla="*/ 10450 h 10450"/>
                <a:gd name="connsiteX3" fmla="*/ 0 w 10012"/>
                <a:gd name="connsiteY3" fmla="*/ 10450 h 10450"/>
                <a:gd name="connsiteX4" fmla="*/ 0 w 10012"/>
                <a:gd name="connsiteY4" fmla="*/ 2450 h 10450"/>
                <a:gd name="connsiteX0" fmla="*/ 0 w 10012"/>
                <a:gd name="connsiteY0" fmla="*/ 4145 h 10450"/>
                <a:gd name="connsiteX1" fmla="*/ 10012 w 10012"/>
                <a:gd name="connsiteY1" fmla="*/ 0 h 10450"/>
                <a:gd name="connsiteX2" fmla="*/ 10000 w 10012"/>
                <a:gd name="connsiteY2" fmla="*/ 10450 h 10450"/>
                <a:gd name="connsiteX3" fmla="*/ 0 w 10012"/>
                <a:gd name="connsiteY3" fmla="*/ 10450 h 10450"/>
                <a:gd name="connsiteX4" fmla="*/ 0 w 10012"/>
                <a:gd name="connsiteY4" fmla="*/ 4145 h 10450"/>
                <a:gd name="connsiteX0" fmla="*/ 0 w 10012"/>
                <a:gd name="connsiteY0" fmla="*/ 4145 h 10450"/>
                <a:gd name="connsiteX1" fmla="*/ 10012 w 10012"/>
                <a:gd name="connsiteY1" fmla="*/ 0 h 10450"/>
                <a:gd name="connsiteX2" fmla="*/ 10000 w 10012"/>
                <a:gd name="connsiteY2" fmla="*/ 10450 h 10450"/>
                <a:gd name="connsiteX3" fmla="*/ 0 w 10012"/>
                <a:gd name="connsiteY3" fmla="*/ 5123 h 10450"/>
                <a:gd name="connsiteX4" fmla="*/ 0 w 10012"/>
                <a:gd name="connsiteY4" fmla="*/ 4145 h 10450"/>
                <a:gd name="connsiteX0" fmla="*/ 0 w 10013"/>
                <a:gd name="connsiteY0" fmla="*/ 4145 h 5123"/>
                <a:gd name="connsiteX1" fmla="*/ 10012 w 10013"/>
                <a:gd name="connsiteY1" fmla="*/ 0 h 5123"/>
                <a:gd name="connsiteX2" fmla="*/ 10012 w 10013"/>
                <a:gd name="connsiteY2" fmla="*/ 5100 h 5123"/>
                <a:gd name="connsiteX3" fmla="*/ 0 w 10013"/>
                <a:gd name="connsiteY3" fmla="*/ 5123 h 5123"/>
                <a:gd name="connsiteX4" fmla="*/ 0 w 10013"/>
                <a:gd name="connsiteY4" fmla="*/ 4145 h 5123"/>
                <a:gd name="connsiteX0" fmla="*/ 0 w 10000"/>
                <a:gd name="connsiteY0" fmla="*/ 8091 h 9955"/>
                <a:gd name="connsiteX1" fmla="*/ 9999 w 10000"/>
                <a:gd name="connsiteY1" fmla="*/ 0 h 9955"/>
                <a:gd name="connsiteX2" fmla="*/ 9999 w 10000"/>
                <a:gd name="connsiteY2" fmla="*/ 9955 h 9955"/>
                <a:gd name="connsiteX3" fmla="*/ 12 w 10000"/>
                <a:gd name="connsiteY3" fmla="*/ 9415 h 9955"/>
                <a:gd name="connsiteX4" fmla="*/ 0 w 10000"/>
                <a:gd name="connsiteY4" fmla="*/ 8091 h 9955"/>
                <a:gd name="connsiteX0" fmla="*/ 0 w 10000"/>
                <a:gd name="connsiteY0" fmla="*/ 8128 h 9458"/>
                <a:gd name="connsiteX1" fmla="*/ 9999 w 10000"/>
                <a:gd name="connsiteY1" fmla="*/ 0 h 9458"/>
                <a:gd name="connsiteX2" fmla="*/ 9999 w 10000"/>
                <a:gd name="connsiteY2" fmla="*/ 9412 h 9458"/>
                <a:gd name="connsiteX3" fmla="*/ 12 w 10000"/>
                <a:gd name="connsiteY3" fmla="*/ 9458 h 9458"/>
                <a:gd name="connsiteX4" fmla="*/ 0 w 10000"/>
                <a:gd name="connsiteY4" fmla="*/ 8128 h 9458"/>
                <a:gd name="connsiteX0" fmla="*/ 0 w 10000"/>
                <a:gd name="connsiteY0" fmla="*/ 8594 h 10000"/>
                <a:gd name="connsiteX1" fmla="*/ 9999 w 10000"/>
                <a:gd name="connsiteY1" fmla="*/ 0 h 10000"/>
                <a:gd name="connsiteX2" fmla="*/ 9999 w 10000"/>
                <a:gd name="connsiteY2" fmla="*/ 9951 h 10000"/>
                <a:gd name="connsiteX3" fmla="*/ 12 w 10000"/>
                <a:gd name="connsiteY3" fmla="*/ 10000 h 10000"/>
                <a:gd name="connsiteX4" fmla="*/ 0 w 10000"/>
                <a:gd name="connsiteY4" fmla="*/ 8594 h 10000"/>
                <a:gd name="connsiteX0" fmla="*/ 0 w 10000"/>
                <a:gd name="connsiteY0" fmla="*/ 8594 h 9951"/>
                <a:gd name="connsiteX1" fmla="*/ 9999 w 10000"/>
                <a:gd name="connsiteY1" fmla="*/ 0 h 9951"/>
                <a:gd name="connsiteX2" fmla="*/ 9999 w 10000"/>
                <a:gd name="connsiteY2" fmla="*/ 9951 h 9951"/>
                <a:gd name="connsiteX3" fmla="*/ 12 w 10000"/>
                <a:gd name="connsiteY3" fmla="*/ 8626 h 9951"/>
                <a:gd name="connsiteX4" fmla="*/ 0 w 10000"/>
                <a:gd name="connsiteY4" fmla="*/ 8594 h 9951"/>
                <a:gd name="connsiteX0" fmla="*/ 0 w 9999"/>
                <a:gd name="connsiteY0" fmla="*/ 8636 h 8775"/>
                <a:gd name="connsiteX1" fmla="*/ 9999 w 9999"/>
                <a:gd name="connsiteY1" fmla="*/ 0 h 8775"/>
                <a:gd name="connsiteX2" fmla="*/ 9981 w 9999"/>
                <a:gd name="connsiteY2" fmla="*/ 8350 h 8775"/>
                <a:gd name="connsiteX3" fmla="*/ 12 w 9999"/>
                <a:gd name="connsiteY3" fmla="*/ 8668 h 8775"/>
                <a:gd name="connsiteX4" fmla="*/ 0 w 9999"/>
                <a:gd name="connsiteY4" fmla="*/ 8636 h 8775"/>
                <a:gd name="connsiteX0" fmla="*/ 0 w 10000"/>
                <a:gd name="connsiteY0" fmla="*/ 9842 h 10000"/>
                <a:gd name="connsiteX1" fmla="*/ 10000 w 10000"/>
                <a:gd name="connsiteY1" fmla="*/ 0 h 10000"/>
                <a:gd name="connsiteX2" fmla="*/ 9991 w 10000"/>
                <a:gd name="connsiteY2" fmla="*/ 9639 h 10000"/>
                <a:gd name="connsiteX3" fmla="*/ 12 w 10000"/>
                <a:gd name="connsiteY3" fmla="*/ 9878 h 10000"/>
                <a:gd name="connsiteX4" fmla="*/ 0 w 10000"/>
                <a:gd name="connsiteY4" fmla="*/ 9842 h 10000"/>
                <a:gd name="connsiteX0" fmla="*/ 0 w 10000"/>
                <a:gd name="connsiteY0" fmla="*/ 9842 h 10000"/>
                <a:gd name="connsiteX1" fmla="*/ 10000 w 10000"/>
                <a:gd name="connsiteY1" fmla="*/ 0 h 10000"/>
                <a:gd name="connsiteX2" fmla="*/ 9982 w 10000"/>
                <a:gd name="connsiteY2" fmla="*/ 9782 h 10000"/>
                <a:gd name="connsiteX3" fmla="*/ 12 w 10000"/>
                <a:gd name="connsiteY3" fmla="*/ 9878 h 10000"/>
                <a:gd name="connsiteX4" fmla="*/ 0 w 10000"/>
                <a:gd name="connsiteY4" fmla="*/ 9842 h 10000"/>
                <a:gd name="connsiteX0" fmla="*/ 0 w 10001"/>
                <a:gd name="connsiteY0" fmla="*/ 9842 h 10000"/>
                <a:gd name="connsiteX1" fmla="*/ 10000 w 10001"/>
                <a:gd name="connsiteY1" fmla="*/ 0 h 10000"/>
                <a:gd name="connsiteX2" fmla="*/ 10000 w 10001"/>
                <a:gd name="connsiteY2" fmla="*/ 9884 h 10000"/>
                <a:gd name="connsiteX3" fmla="*/ 12 w 10001"/>
                <a:gd name="connsiteY3" fmla="*/ 9878 h 10000"/>
                <a:gd name="connsiteX4" fmla="*/ 0 w 10001"/>
                <a:gd name="connsiteY4" fmla="*/ 984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1" h="10000">
                  <a:moveTo>
                    <a:pt x="0" y="9842"/>
                  </a:moveTo>
                  <a:lnTo>
                    <a:pt x="10000" y="0"/>
                  </a:lnTo>
                  <a:cubicBezTo>
                    <a:pt x="9996" y="8270"/>
                    <a:pt x="10004" y="1614"/>
                    <a:pt x="10000" y="9884"/>
                  </a:cubicBezTo>
                  <a:lnTo>
                    <a:pt x="12" y="9878"/>
                  </a:lnTo>
                  <a:cubicBezTo>
                    <a:pt x="8" y="9342"/>
                    <a:pt x="4" y="10378"/>
                    <a:pt x="0" y="984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5" name="Graphic 4">
              <a:extLst>
                <a:ext uri="{FF2B5EF4-FFF2-40B4-BE49-F238E27FC236}">
                  <a16:creationId xmlns:a16="http://schemas.microsoft.com/office/drawing/2014/main" id="{FD312A0D-CDD3-0AEC-FF1E-0E59A176AAAF}"/>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862547" y="2334106"/>
              <a:ext cx="1099931" cy="318553"/>
            </a:xfrm>
            <a:prstGeom prst="rect">
              <a:avLst/>
            </a:prstGeom>
          </p:spPr>
        </p:pic>
      </p:grpSp>
      <p:sp>
        <p:nvSpPr>
          <p:cNvPr id="6" name="Footer Placeholder 5">
            <a:extLst>
              <a:ext uri="{FF2B5EF4-FFF2-40B4-BE49-F238E27FC236}">
                <a16:creationId xmlns:a16="http://schemas.microsoft.com/office/drawing/2014/main" id="{65B82883-6E7F-FCBC-4B1D-0DD680DB50C0}"/>
              </a:ext>
            </a:extLst>
          </p:cNvPr>
          <p:cNvSpPr>
            <a:spLocks noGrp="1"/>
          </p:cNvSpPr>
          <p:nvPr>
            <p:ph type="ftr" sz="quarter" idx="14"/>
          </p:nvPr>
        </p:nvSpPr>
        <p:spPr>
          <a:xfrm>
            <a:off x="11266098" y="6409055"/>
            <a:ext cx="836762" cy="365125"/>
          </a:xfrm>
          <a:prstGeom prst="rect">
            <a:avLst/>
          </a:prstGeom>
        </p:spPr>
        <p:txBody>
          <a:bodyPr/>
          <a:lstStyle/>
          <a:p>
            <a:r>
              <a:rPr lang="en-AU"/>
              <a:t>&lt;#&gt;</a:t>
            </a:r>
          </a:p>
        </p:txBody>
      </p:sp>
    </p:spTree>
    <p:extLst>
      <p:ext uri="{BB962C8B-B14F-4D97-AF65-F5344CB8AC3E}">
        <p14:creationId xmlns:p14="http://schemas.microsoft.com/office/powerpoint/2010/main" val="6268857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ODY_3 column">
    <p:spTree>
      <p:nvGrpSpPr>
        <p:cNvPr id="1" name=""/>
        <p:cNvGrpSpPr/>
        <p:nvPr/>
      </p:nvGrpSpPr>
      <p:grpSpPr>
        <a:xfrm>
          <a:off x="0" y="0"/>
          <a:ext cx="0" cy="0"/>
          <a:chOff x="0" y="0"/>
          <a:chExt cx="0" cy="0"/>
        </a:xfrm>
      </p:grpSpPr>
      <p:sp>
        <p:nvSpPr>
          <p:cNvPr id="8" name="Content Placeholder 1">
            <a:extLst>
              <a:ext uri="{FF2B5EF4-FFF2-40B4-BE49-F238E27FC236}">
                <a16:creationId xmlns:a16="http://schemas.microsoft.com/office/drawing/2014/main" id="{B224ADD1-952A-5547-9793-F0007B73EFE0}"/>
              </a:ext>
            </a:extLst>
          </p:cNvPr>
          <p:cNvSpPr>
            <a:spLocks noGrp="1"/>
          </p:cNvSpPr>
          <p:nvPr>
            <p:ph type="body" sz="quarter" idx="10"/>
          </p:nvPr>
        </p:nvSpPr>
        <p:spPr>
          <a:xfrm>
            <a:off x="756127" y="2179529"/>
            <a:ext cx="3101170" cy="4346531"/>
          </a:xfrm>
        </p:spPr>
        <p:txBody>
          <a:bodyPr vert="horz" lIns="91440" tIns="45720" rIns="91440" bIns="45720" rtlCol="0" anchor="t">
            <a:noAutofit/>
          </a:bodyPr>
          <a:lstStyle/>
          <a:p>
            <a:endParaRPr lang="en-AU" sz="1200" b="0">
              <a:latin typeface="+mn-lt"/>
            </a:endParaRPr>
          </a:p>
        </p:txBody>
      </p:sp>
      <p:sp>
        <p:nvSpPr>
          <p:cNvPr id="13" name="Text Placeholder 5">
            <a:extLst>
              <a:ext uri="{FF2B5EF4-FFF2-40B4-BE49-F238E27FC236}">
                <a16:creationId xmlns:a16="http://schemas.microsoft.com/office/drawing/2014/main" id="{8DE8B98D-0E0C-9F45-B617-7755A656C03A}"/>
              </a:ext>
            </a:extLst>
          </p:cNvPr>
          <p:cNvSpPr>
            <a:spLocks noGrp="1"/>
          </p:cNvSpPr>
          <p:nvPr>
            <p:ph type="body" sz="quarter" idx="11"/>
          </p:nvPr>
        </p:nvSpPr>
        <p:spPr>
          <a:xfrm>
            <a:off x="756124" y="644706"/>
            <a:ext cx="9438910" cy="628650"/>
          </a:xfrm>
        </p:spPr>
        <p:txBody>
          <a:bodyPr/>
          <a:lstStyle>
            <a:lvl1pPr>
              <a:defRPr sz="4000" b="1">
                <a:solidFill>
                  <a:schemeClr val="tx1"/>
                </a:solidFill>
                <a:latin typeface="+mj-lt"/>
              </a:defRPr>
            </a:lvl1pPr>
            <a:lvl2pPr>
              <a:defRPr sz="4000" b="1">
                <a:solidFill>
                  <a:schemeClr val="bg1"/>
                </a:solidFill>
                <a:latin typeface="+mn-lt"/>
              </a:defRPr>
            </a:lvl2pPr>
            <a:lvl3pPr>
              <a:defRPr sz="4000" b="1">
                <a:solidFill>
                  <a:schemeClr val="bg1"/>
                </a:solidFill>
                <a:latin typeface="+mn-lt"/>
              </a:defRPr>
            </a:lvl3pPr>
            <a:lvl4pPr>
              <a:defRPr sz="4000" b="1">
                <a:solidFill>
                  <a:schemeClr val="bg1"/>
                </a:solidFill>
                <a:latin typeface="+mn-lt"/>
              </a:defRPr>
            </a:lvl4pPr>
            <a:lvl5pPr>
              <a:defRPr sz="4000" b="1">
                <a:solidFill>
                  <a:schemeClr val="bg1"/>
                </a:solidFill>
                <a:latin typeface="+mn-lt"/>
              </a:defRPr>
            </a:lvl5pPr>
          </a:lstStyle>
          <a:p>
            <a:pPr lvl="0"/>
            <a:r>
              <a:rPr lang="en-US"/>
              <a:t>Click to edit</a:t>
            </a:r>
          </a:p>
        </p:txBody>
      </p:sp>
      <p:sp>
        <p:nvSpPr>
          <p:cNvPr id="10" name="Content Placeholder 1">
            <a:extLst>
              <a:ext uri="{FF2B5EF4-FFF2-40B4-BE49-F238E27FC236}">
                <a16:creationId xmlns:a16="http://schemas.microsoft.com/office/drawing/2014/main" id="{B3BB2B1B-1CE0-264C-A3FD-11731A8B97CF}"/>
              </a:ext>
            </a:extLst>
          </p:cNvPr>
          <p:cNvSpPr>
            <a:spLocks noGrp="1"/>
          </p:cNvSpPr>
          <p:nvPr>
            <p:ph type="body" sz="quarter" idx="12"/>
          </p:nvPr>
        </p:nvSpPr>
        <p:spPr>
          <a:xfrm>
            <a:off x="4226618" y="2179529"/>
            <a:ext cx="3101170" cy="4346531"/>
          </a:xfrm>
        </p:spPr>
        <p:txBody>
          <a:bodyPr vert="horz" lIns="91440" tIns="45720" rIns="91440" bIns="45720" rtlCol="0" anchor="t">
            <a:noAutofit/>
          </a:bodyPr>
          <a:lstStyle/>
          <a:p>
            <a:endParaRPr lang="en-AU" sz="1200" b="0">
              <a:latin typeface="+mn-lt"/>
            </a:endParaRPr>
          </a:p>
        </p:txBody>
      </p:sp>
      <p:sp>
        <p:nvSpPr>
          <p:cNvPr id="11" name="Content Placeholder 1">
            <a:extLst>
              <a:ext uri="{FF2B5EF4-FFF2-40B4-BE49-F238E27FC236}">
                <a16:creationId xmlns:a16="http://schemas.microsoft.com/office/drawing/2014/main" id="{54061391-AD7B-3140-803B-3AE9536382A8}"/>
              </a:ext>
            </a:extLst>
          </p:cNvPr>
          <p:cNvSpPr>
            <a:spLocks noGrp="1"/>
          </p:cNvSpPr>
          <p:nvPr>
            <p:ph type="body" sz="quarter" idx="13"/>
          </p:nvPr>
        </p:nvSpPr>
        <p:spPr>
          <a:xfrm>
            <a:off x="7697109" y="2179529"/>
            <a:ext cx="3101170" cy="4346531"/>
          </a:xfrm>
        </p:spPr>
        <p:txBody>
          <a:bodyPr vert="horz" lIns="91440" tIns="45720" rIns="91440" bIns="45720" rtlCol="0" anchor="t">
            <a:noAutofit/>
          </a:bodyPr>
          <a:lstStyle/>
          <a:p>
            <a:endParaRPr lang="en-AU" sz="1200" b="0">
              <a:latin typeface="+mn-lt"/>
            </a:endParaRPr>
          </a:p>
        </p:txBody>
      </p:sp>
      <p:sp>
        <p:nvSpPr>
          <p:cNvPr id="14" name="Text Placeholder 2">
            <a:extLst>
              <a:ext uri="{FF2B5EF4-FFF2-40B4-BE49-F238E27FC236}">
                <a16:creationId xmlns:a16="http://schemas.microsoft.com/office/drawing/2014/main" id="{38016658-36A9-6F41-9CD0-258152679E56}"/>
              </a:ext>
            </a:extLst>
          </p:cNvPr>
          <p:cNvSpPr>
            <a:spLocks noGrp="1"/>
          </p:cNvSpPr>
          <p:nvPr>
            <p:ph type="body" sz="quarter" idx="14"/>
          </p:nvPr>
        </p:nvSpPr>
        <p:spPr>
          <a:xfrm>
            <a:off x="756124" y="1442553"/>
            <a:ext cx="9438910" cy="283889"/>
          </a:xfrm>
        </p:spPr>
        <p:txBody>
          <a:bodyPr/>
          <a:lstStyle>
            <a:lvl1pPr>
              <a:defRPr sz="1400" b="1">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Click to edit</a:t>
            </a:r>
            <a:endParaRPr lang="en-AU"/>
          </a:p>
        </p:txBody>
      </p:sp>
      <p:grpSp>
        <p:nvGrpSpPr>
          <p:cNvPr id="2" name="Group 1">
            <a:extLst>
              <a:ext uri="{FF2B5EF4-FFF2-40B4-BE49-F238E27FC236}">
                <a16:creationId xmlns:a16="http://schemas.microsoft.com/office/drawing/2014/main" id="{AED422F8-6952-7E36-A77F-6654A9B9CDDD}"/>
              </a:ext>
            </a:extLst>
          </p:cNvPr>
          <p:cNvGrpSpPr/>
          <p:nvPr userDrawn="1"/>
        </p:nvGrpSpPr>
        <p:grpSpPr>
          <a:xfrm>
            <a:off x="9730494" y="-19878"/>
            <a:ext cx="2471445" cy="1073426"/>
            <a:chOff x="7804119" y="2217444"/>
            <a:chExt cx="2237872" cy="971978"/>
          </a:xfrm>
        </p:grpSpPr>
        <p:sp>
          <p:nvSpPr>
            <p:cNvPr id="3" name="Flowchart: Manual Input 9">
              <a:extLst>
                <a:ext uri="{FF2B5EF4-FFF2-40B4-BE49-F238E27FC236}">
                  <a16:creationId xmlns:a16="http://schemas.microsoft.com/office/drawing/2014/main" id="{8E7A10B2-3E16-F90F-CEF5-336AFFCED894}"/>
                </a:ext>
              </a:extLst>
            </p:cNvPr>
            <p:cNvSpPr/>
            <p:nvPr/>
          </p:nvSpPr>
          <p:spPr>
            <a:xfrm flipV="1">
              <a:off x="7804119" y="2217444"/>
              <a:ext cx="2237872" cy="971978"/>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12"/>
                <a:gd name="connsiteY0" fmla="*/ 2450 h 10450"/>
                <a:gd name="connsiteX1" fmla="*/ 10012 w 10012"/>
                <a:gd name="connsiteY1" fmla="*/ 0 h 10450"/>
                <a:gd name="connsiteX2" fmla="*/ 10000 w 10012"/>
                <a:gd name="connsiteY2" fmla="*/ 10450 h 10450"/>
                <a:gd name="connsiteX3" fmla="*/ 0 w 10012"/>
                <a:gd name="connsiteY3" fmla="*/ 10450 h 10450"/>
                <a:gd name="connsiteX4" fmla="*/ 0 w 10012"/>
                <a:gd name="connsiteY4" fmla="*/ 2450 h 10450"/>
                <a:gd name="connsiteX0" fmla="*/ 0 w 10012"/>
                <a:gd name="connsiteY0" fmla="*/ 4145 h 10450"/>
                <a:gd name="connsiteX1" fmla="*/ 10012 w 10012"/>
                <a:gd name="connsiteY1" fmla="*/ 0 h 10450"/>
                <a:gd name="connsiteX2" fmla="*/ 10000 w 10012"/>
                <a:gd name="connsiteY2" fmla="*/ 10450 h 10450"/>
                <a:gd name="connsiteX3" fmla="*/ 0 w 10012"/>
                <a:gd name="connsiteY3" fmla="*/ 10450 h 10450"/>
                <a:gd name="connsiteX4" fmla="*/ 0 w 10012"/>
                <a:gd name="connsiteY4" fmla="*/ 4145 h 10450"/>
                <a:gd name="connsiteX0" fmla="*/ 0 w 10012"/>
                <a:gd name="connsiteY0" fmla="*/ 4145 h 10450"/>
                <a:gd name="connsiteX1" fmla="*/ 10012 w 10012"/>
                <a:gd name="connsiteY1" fmla="*/ 0 h 10450"/>
                <a:gd name="connsiteX2" fmla="*/ 10000 w 10012"/>
                <a:gd name="connsiteY2" fmla="*/ 10450 h 10450"/>
                <a:gd name="connsiteX3" fmla="*/ 0 w 10012"/>
                <a:gd name="connsiteY3" fmla="*/ 5123 h 10450"/>
                <a:gd name="connsiteX4" fmla="*/ 0 w 10012"/>
                <a:gd name="connsiteY4" fmla="*/ 4145 h 10450"/>
                <a:gd name="connsiteX0" fmla="*/ 0 w 10013"/>
                <a:gd name="connsiteY0" fmla="*/ 4145 h 5123"/>
                <a:gd name="connsiteX1" fmla="*/ 10012 w 10013"/>
                <a:gd name="connsiteY1" fmla="*/ 0 h 5123"/>
                <a:gd name="connsiteX2" fmla="*/ 10012 w 10013"/>
                <a:gd name="connsiteY2" fmla="*/ 5100 h 5123"/>
                <a:gd name="connsiteX3" fmla="*/ 0 w 10013"/>
                <a:gd name="connsiteY3" fmla="*/ 5123 h 5123"/>
                <a:gd name="connsiteX4" fmla="*/ 0 w 10013"/>
                <a:gd name="connsiteY4" fmla="*/ 4145 h 5123"/>
                <a:gd name="connsiteX0" fmla="*/ 0 w 10000"/>
                <a:gd name="connsiteY0" fmla="*/ 8091 h 9955"/>
                <a:gd name="connsiteX1" fmla="*/ 9999 w 10000"/>
                <a:gd name="connsiteY1" fmla="*/ 0 h 9955"/>
                <a:gd name="connsiteX2" fmla="*/ 9999 w 10000"/>
                <a:gd name="connsiteY2" fmla="*/ 9955 h 9955"/>
                <a:gd name="connsiteX3" fmla="*/ 12 w 10000"/>
                <a:gd name="connsiteY3" fmla="*/ 9415 h 9955"/>
                <a:gd name="connsiteX4" fmla="*/ 0 w 10000"/>
                <a:gd name="connsiteY4" fmla="*/ 8091 h 9955"/>
                <a:gd name="connsiteX0" fmla="*/ 0 w 10000"/>
                <a:gd name="connsiteY0" fmla="*/ 8128 h 9458"/>
                <a:gd name="connsiteX1" fmla="*/ 9999 w 10000"/>
                <a:gd name="connsiteY1" fmla="*/ 0 h 9458"/>
                <a:gd name="connsiteX2" fmla="*/ 9999 w 10000"/>
                <a:gd name="connsiteY2" fmla="*/ 9412 h 9458"/>
                <a:gd name="connsiteX3" fmla="*/ 12 w 10000"/>
                <a:gd name="connsiteY3" fmla="*/ 9458 h 9458"/>
                <a:gd name="connsiteX4" fmla="*/ 0 w 10000"/>
                <a:gd name="connsiteY4" fmla="*/ 8128 h 9458"/>
                <a:gd name="connsiteX0" fmla="*/ 0 w 10000"/>
                <a:gd name="connsiteY0" fmla="*/ 8594 h 10000"/>
                <a:gd name="connsiteX1" fmla="*/ 9999 w 10000"/>
                <a:gd name="connsiteY1" fmla="*/ 0 h 10000"/>
                <a:gd name="connsiteX2" fmla="*/ 9999 w 10000"/>
                <a:gd name="connsiteY2" fmla="*/ 9951 h 10000"/>
                <a:gd name="connsiteX3" fmla="*/ 12 w 10000"/>
                <a:gd name="connsiteY3" fmla="*/ 10000 h 10000"/>
                <a:gd name="connsiteX4" fmla="*/ 0 w 10000"/>
                <a:gd name="connsiteY4" fmla="*/ 8594 h 10000"/>
                <a:gd name="connsiteX0" fmla="*/ 0 w 10000"/>
                <a:gd name="connsiteY0" fmla="*/ 8594 h 9951"/>
                <a:gd name="connsiteX1" fmla="*/ 9999 w 10000"/>
                <a:gd name="connsiteY1" fmla="*/ 0 h 9951"/>
                <a:gd name="connsiteX2" fmla="*/ 9999 w 10000"/>
                <a:gd name="connsiteY2" fmla="*/ 9951 h 9951"/>
                <a:gd name="connsiteX3" fmla="*/ 12 w 10000"/>
                <a:gd name="connsiteY3" fmla="*/ 8626 h 9951"/>
                <a:gd name="connsiteX4" fmla="*/ 0 w 10000"/>
                <a:gd name="connsiteY4" fmla="*/ 8594 h 9951"/>
                <a:gd name="connsiteX0" fmla="*/ 0 w 9999"/>
                <a:gd name="connsiteY0" fmla="*/ 8636 h 8775"/>
                <a:gd name="connsiteX1" fmla="*/ 9999 w 9999"/>
                <a:gd name="connsiteY1" fmla="*/ 0 h 8775"/>
                <a:gd name="connsiteX2" fmla="*/ 9981 w 9999"/>
                <a:gd name="connsiteY2" fmla="*/ 8350 h 8775"/>
                <a:gd name="connsiteX3" fmla="*/ 12 w 9999"/>
                <a:gd name="connsiteY3" fmla="*/ 8668 h 8775"/>
                <a:gd name="connsiteX4" fmla="*/ 0 w 9999"/>
                <a:gd name="connsiteY4" fmla="*/ 8636 h 8775"/>
                <a:gd name="connsiteX0" fmla="*/ 0 w 10000"/>
                <a:gd name="connsiteY0" fmla="*/ 9842 h 10000"/>
                <a:gd name="connsiteX1" fmla="*/ 10000 w 10000"/>
                <a:gd name="connsiteY1" fmla="*/ 0 h 10000"/>
                <a:gd name="connsiteX2" fmla="*/ 9991 w 10000"/>
                <a:gd name="connsiteY2" fmla="*/ 9639 h 10000"/>
                <a:gd name="connsiteX3" fmla="*/ 12 w 10000"/>
                <a:gd name="connsiteY3" fmla="*/ 9878 h 10000"/>
                <a:gd name="connsiteX4" fmla="*/ 0 w 10000"/>
                <a:gd name="connsiteY4" fmla="*/ 9842 h 10000"/>
                <a:gd name="connsiteX0" fmla="*/ 0 w 10000"/>
                <a:gd name="connsiteY0" fmla="*/ 9842 h 10000"/>
                <a:gd name="connsiteX1" fmla="*/ 10000 w 10000"/>
                <a:gd name="connsiteY1" fmla="*/ 0 h 10000"/>
                <a:gd name="connsiteX2" fmla="*/ 9982 w 10000"/>
                <a:gd name="connsiteY2" fmla="*/ 9782 h 10000"/>
                <a:gd name="connsiteX3" fmla="*/ 12 w 10000"/>
                <a:gd name="connsiteY3" fmla="*/ 9878 h 10000"/>
                <a:gd name="connsiteX4" fmla="*/ 0 w 10000"/>
                <a:gd name="connsiteY4" fmla="*/ 9842 h 10000"/>
                <a:gd name="connsiteX0" fmla="*/ 0 w 10001"/>
                <a:gd name="connsiteY0" fmla="*/ 9842 h 10000"/>
                <a:gd name="connsiteX1" fmla="*/ 10000 w 10001"/>
                <a:gd name="connsiteY1" fmla="*/ 0 h 10000"/>
                <a:gd name="connsiteX2" fmla="*/ 10000 w 10001"/>
                <a:gd name="connsiteY2" fmla="*/ 9884 h 10000"/>
                <a:gd name="connsiteX3" fmla="*/ 12 w 10001"/>
                <a:gd name="connsiteY3" fmla="*/ 9878 h 10000"/>
                <a:gd name="connsiteX4" fmla="*/ 0 w 10001"/>
                <a:gd name="connsiteY4" fmla="*/ 984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1" h="10000">
                  <a:moveTo>
                    <a:pt x="0" y="9842"/>
                  </a:moveTo>
                  <a:lnTo>
                    <a:pt x="10000" y="0"/>
                  </a:lnTo>
                  <a:cubicBezTo>
                    <a:pt x="9996" y="8270"/>
                    <a:pt x="10004" y="1614"/>
                    <a:pt x="10000" y="9884"/>
                  </a:cubicBezTo>
                  <a:lnTo>
                    <a:pt x="12" y="9878"/>
                  </a:lnTo>
                  <a:cubicBezTo>
                    <a:pt x="8" y="9342"/>
                    <a:pt x="4" y="10378"/>
                    <a:pt x="0" y="984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5" name="Graphic 4">
              <a:extLst>
                <a:ext uri="{FF2B5EF4-FFF2-40B4-BE49-F238E27FC236}">
                  <a16:creationId xmlns:a16="http://schemas.microsoft.com/office/drawing/2014/main" id="{877EBC0F-457C-0907-6AC6-681DD13A025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862547" y="2334106"/>
              <a:ext cx="1099931" cy="318553"/>
            </a:xfrm>
            <a:prstGeom prst="rect">
              <a:avLst/>
            </a:prstGeom>
          </p:spPr>
        </p:pic>
      </p:grpSp>
      <p:sp>
        <p:nvSpPr>
          <p:cNvPr id="4" name="Footer Placeholder 3">
            <a:extLst>
              <a:ext uri="{FF2B5EF4-FFF2-40B4-BE49-F238E27FC236}">
                <a16:creationId xmlns:a16="http://schemas.microsoft.com/office/drawing/2014/main" id="{C7561E79-4085-177C-3701-780A8AF566B7}"/>
              </a:ext>
            </a:extLst>
          </p:cNvPr>
          <p:cNvSpPr>
            <a:spLocks noGrp="1"/>
          </p:cNvSpPr>
          <p:nvPr>
            <p:ph type="ftr" sz="quarter" idx="15"/>
          </p:nvPr>
        </p:nvSpPr>
        <p:spPr>
          <a:xfrm>
            <a:off x="11266098" y="6409055"/>
            <a:ext cx="836762" cy="365125"/>
          </a:xfrm>
          <a:prstGeom prst="rect">
            <a:avLst/>
          </a:prstGeom>
        </p:spPr>
        <p:txBody>
          <a:bodyPr/>
          <a:lstStyle/>
          <a:p>
            <a:r>
              <a:rPr lang="en-AU"/>
              <a:t>&lt;#&gt;</a:t>
            </a:r>
          </a:p>
        </p:txBody>
      </p:sp>
    </p:spTree>
    <p:extLst>
      <p:ext uri="{BB962C8B-B14F-4D97-AF65-F5344CB8AC3E}">
        <p14:creationId xmlns:p14="http://schemas.microsoft.com/office/powerpoint/2010/main" val="3529146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ODY_4 column">
    <p:spTree>
      <p:nvGrpSpPr>
        <p:cNvPr id="1" name=""/>
        <p:cNvGrpSpPr/>
        <p:nvPr/>
      </p:nvGrpSpPr>
      <p:grpSpPr>
        <a:xfrm>
          <a:off x="0" y="0"/>
          <a:ext cx="0" cy="0"/>
          <a:chOff x="0" y="0"/>
          <a:chExt cx="0" cy="0"/>
        </a:xfrm>
      </p:grpSpPr>
      <p:sp>
        <p:nvSpPr>
          <p:cNvPr id="8" name="Content Placeholder 1">
            <a:extLst>
              <a:ext uri="{FF2B5EF4-FFF2-40B4-BE49-F238E27FC236}">
                <a16:creationId xmlns:a16="http://schemas.microsoft.com/office/drawing/2014/main" id="{B224ADD1-952A-5547-9793-F0007B73EFE0}"/>
              </a:ext>
            </a:extLst>
          </p:cNvPr>
          <p:cNvSpPr>
            <a:spLocks noGrp="1"/>
          </p:cNvSpPr>
          <p:nvPr>
            <p:ph type="body" sz="quarter" idx="10"/>
          </p:nvPr>
        </p:nvSpPr>
        <p:spPr>
          <a:xfrm>
            <a:off x="756127" y="2179529"/>
            <a:ext cx="2333914" cy="4346531"/>
          </a:xfrm>
        </p:spPr>
        <p:txBody>
          <a:bodyPr vert="horz" lIns="91440" tIns="45720" rIns="91440" bIns="45720" rtlCol="0" anchor="t">
            <a:noAutofit/>
          </a:bodyPr>
          <a:lstStyle/>
          <a:p>
            <a:endParaRPr lang="en-AU" sz="1200" b="0">
              <a:latin typeface="+mn-lt"/>
            </a:endParaRPr>
          </a:p>
        </p:txBody>
      </p:sp>
      <p:sp>
        <p:nvSpPr>
          <p:cNvPr id="13" name="Text Placeholder 5">
            <a:extLst>
              <a:ext uri="{FF2B5EF4-FFF2-40B4-BE49-F238E27FC236}">
                <a16:creationId xmlns:a16="http://schemas.microsoft.com/office/drawing/2014/main" id="{8DE8B98D-0E0C-9F45-B617-7755A656C03A}"/>
              </a:ext>
            </a:extLst>
          </p:cNvPr>
          <p:cNvSpPr>
            <a:spLocks noGrp="1"/>
          </p:cNvSpPr>
          <p:nvPr>
            <p:ph type="body" sz="quarter" idx="11"/>
          </p:nvPr>
        </p:nvSpPr>
        <p:spPr>
          <a:xfrm>
            <a:off x="756124" y="644706"/>
            <a:ext cx="9438910" cy="628650"/>
          </a:xfrm>
        </p:spPr>
        <p:txBody>
          <a:bodyPr/>
          <a:lstStyle>
            <a:lvl1pPr>
              <a:defRPr sz="4000" b="1">
                <a:solidFill>
                  <a:schemeClr val="tx1"/>
                </a:solidFill>
                <a:latin typeface="+mj-lt"/>
              </a:defRPr>
            </a:lvl1pPr>
            <a:lvl2pPr>
              <a:defRPr sz="4000" b="1">
                <a:solidFill>
                  <a:schemeClr val="bg1"/>
                </a:solidFill>
                <a:latin typeface="+mn-lt"/>
              </a:defRPr>
            </a:lvl2pPr>
            <a:lvl3pPr>
              <a:defRPr sz="4000" b="1">
                <a:solidFill>
                  <a:schemeClr val="bg1"/>
                </a:solidFill>
                <a:latin typeface="+mn-lt"/>
              </a:defRPr>
            </a:lvl3pPr>
            <a:lvl4pPr>
              <a:defRPr sz="4000" b="1">
                <a:solidFill>
                  <a:schemeClr val="bg1"/>
                </a:solidFill>
                <a:latin typeface="+mn-lt"/>
              </a:defRPr>
            </a:lvl4pPr>
            <a:lvl5pPr>
              <a:defRPr sz="4000" b="1">
                <a:solidFill>
                  <a:schemeClr val="bg1"/>
                </a:solidFill>
                <a:latin typeface="+mn-lt"/>
              </a:defRPr>
            </a:lvl5pPr>
          </a:lstStyle>
          <a:p>
            <a:pPr lvl="0"/>
            <a:r>
              <a:rPr lang="en-US"/>
              <a:t>Click to edit</a:t>
            </a:r>
          </a:p>
        </p:txBody>
      </p:sp>
      <p:sp>
        <p:nvSpPr>
          <p:cNvPr id="9" name="Content Placeholder 1">
            <a:extLst>
              <a:ext uri="{FF2B5EF4-FFF2-40B4-BE49-F238E27FC236}">
                <a16:creationId xmlns:a16="http://schemas.microsoft.com/office/drawing/2014/main" id="{0DAD4321-6C60-C748-9625-D8CD57142BDC}"/>
              </a:ext>
            </a:extLst>
          </p:cNvPr>
          <p:cNvSpPr>
            <a:spLocks noGrp="1"/>
          </p:cNvSpPr>
          <p:nvPr>
            <p:ph type="body" sz="quarter" idx="12"/>
          </p:nvPr>
        </p:nvSpPr>
        <p:spPr>
          <a:xfrm>
            <a:off x="3425755" y="2179529"/>
            <a:ext cx="2333914" cy="4346531"/>
          </a:xfrm>
        </p:spPr>
        <p:txBody>
          <a:bodyPr vert="horz" lIns="91440" tIns="45720" rIns="91440" bIns="45720" rtlCol="0" anchor="t">
            <a:noAutofit/>
          </a:bodyPr>
          <a:lstStyle/>
          <a:p>
            <a:endParaRPr lang="en-AU" sz="1200" b="0">
              <a:latin typeface="+mn-lt"/>
            </a:endParaRPr>
          </a:p>
        </p:txBody>
      </p:sp>
      <p:sp>
        <p:nvSpPr>
          <p:cNvPr id="12" name="Content Placeholder 1">
            <a:extLst>
              <a:ext uri="{FF2B5EF4-FFF2-40B4-BE49-F238E27FC236}">
                <a16:creationId xmlns:a16="http://schemas.microsoft.com/office/drawing/2014/main" id="{6B7DB652-366B-3E44-93DA-2CF52E9A884B}"/>
              </a:ext>
            </a:extLst>
          </p:cNvPr>
          <p:cNvSpPr>
            <a:spLocks noGrp="1"/>
          </p:cNvSpPr>
          <p:nvPr>
            <p:ph type="body" sz="quarter" idx="13"/>
          </p:nvPr>
        </p:nvSpPr>
        <p:spPr>
          <a:xfrm>
            <a:off x="6074362" y="2179529"/>
            <a:ext cx="2333914" cy="4346531"/>
          </a:xfrm>
        </p:spPr>
        <p:txBody>
          <a:bodyPr vert="horz" lIns="91440" tIns="45720" rIns="91440" bIns="45720" rtlCol="0" anchor="t">
            <a:noAutofit/>
          </a:bodyPr>
          <a:lstStyle/>
          <a:p>
            <a:endParaRPr lang="en-AU" sz="1200" b="0">
              <a:latin typeface="+mn-lt"/>
            </a:endParaRPr>
          </a:p>
        </p:txBody>
      </p:sp>
      <p:sp>
        <p:nvSpPr>
          <p:cNvPr id="14" name="Content Placeholder 1">
            <a:extLst>
              <a:ext uri="{FF2B5EF4-FFF2-40B4-BE49-F238E27FC236}">
                <a16:creationId xmlns:a16="http://schemas.microsoft.com/office/drawing/2014/main" id="{E267441B-7444-574E-9DB2-D811FBBF398D}"/>
              </a:ext>
            </a:extLst>
          </p:cNvPr>
          <p:cNvSpPr>
            <a:spLocks noGrp="1"/>
          </p:cNvSpPr>
          <p:nvPr>
            <p:ph type="body" sz="quarter" idx="14"/>
          </p:nvPr>
        </p:nvSpPr>
        <p:spPr>
          <a:xfrm>
            <a:off x="8733478" y="2179529"/>
            <a:ext cx="2333914" cy="4346531"/>
          </a:xfrm>
        </p:spPr>
        <p:txBody>
          <a:bodyPr vert="horz" lIns="91440" tIns="45720" rIns="91440" bIns="45720" rtlCol="0" anchor="t">
            <a:noAutofit/>
          </a:bodyPr>
          <a:lstStyle/>
          <a:p>
            <a:endParaRPr lang="en-AU" sz="1200" b="0">
              <a:latin typeface="+mn-lt"/>
            </a:endParaRPr>
          </a:p>
        </p:txBody>
      </p:sp>
      <p:sp>
        <p:nvSpPr>
          <p:cNvPr id="16" name="Text Placeholder 2">
            <a:extLst>
              <a:ext uri="{FF2B5EF4-FFF2-40B4-BE49-F238E27FC236}">
                <a16:creationId xmlns:a16="http://schemas.microsoft.com/office/drawing/2014/main" id="{69B927B3-9818-7245-9E19-7830EB4C9D6D}"/>
              </a:ext>
            </a:extLst>
          </p:cNvPr>
          <p:cNvSpPr>
            <a:spLocks noGrp="1"/>
          </p:cNvSpPr>
          <p:nvPr>
            <p:ph type="body" sz="quarter" idx="15"/>
          </p:nvPr>
        </p:nvSpPr>
        <p:spPr>
          <a:xfrm>
            <a:off x="756124" y="1442553"/>
            <a:ext cx="9438910" cy="283889"/>
          </a:xfrm>
        </p:spPr>
        <p:txBody>
          <a:bodyPr/>
          <a:lstStyle>
            <a:lvl1pPr>
              <a:defRPr sz="1400" b="1">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Click to edit</a:t>
            </a:r>
            <a:endParaRPr lang="en-AU"/>
          </a:p>
        </p:txBody>
      </p:sp>
      <p:grpSp>
        <p:nvGrpSpPr>
          <p:cNvPr id="2" name="Group 1">
            <a:extLst>
              <a:ext uri="{FF2B5EF4-FFF2-40B4-BE49-F238E27FC236}">
                <a16:creationId xmlns:a16="http://schemas.microsoft.com/office/drawing/2014/main" id="{5C5B405E-8467-D675-6E84-8128DF089975}"/>
              </a:ext>
            </a:extLst>
          </p:cNvPr>
          <p:cNvGrpSpPr/>
          <p:nvPr userDrawn="1"/>
        </p:nvGrpSpPr>
        <p:grpSpPr>
          <a:xfrm>
            <a:off x="9730494" y="-19878"/>
            <a:ext cx="2471445" cy="1073426"/>
            <a:chOff x="7804119" y="2217444"/>
            <a:chExt cx="2237872" cy="971978"/>
          </a:xfrm>
        </p:grpSpPr>
        <p:sp>
          <p:nvSpPr>
            <p:cNvPr id="3" name="Flowchart: Manual Input 9">
              <a:extLst>
                <a:ext uri="{FF2B5EF4-FFF2-40B4-BE49-F238E27FC236}">
                  <a16:creationId xmlns:a16="http://schemas.microsoft.com/office/drawing/2014/main" id="{F9C80A56-A77A-BF2F-A75E-E45A6F51C620}"/>
                </a:ext>
              </a:extLst>
            </p:cNvPr>
            <p:cNvSpPr/>
            <p:nvPr/>
          </p:nvSpPr>
          <p:spPr>
            <a:xfrm flipV="1">
              <a:off x="7804119" y="2217444"/>
              <a:ext cx="2237872" cy="971978"/>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12"/>
                <a:gd name="connsiteY0" fmla="*/ 2450 h 10450"/>
                <a:gd name="connsiteX1" fmla="*/ 10012 w 10012"/>
                <a:gd name="connsiteY1" fmla="*/ 0 h 10450"/>
                <a:gd name="connsiteX2" fmla="*/ 10000 w 10012"/>
                <a:gd name="connsiteY2" fmla="*/ 10450 h 10450"/>
                <a:gd name="connsiteX3" fmla="*/ 0 w 10012"/>
                <a:gd name="connsiteY3" fmla="*/ 10450 h 10450"/>
                <a:gd name="connsiteX4" fmla="*/ 0 w 10012"/>
                <a:gd name="connsiteY4" fmla="*/ 2450 h 10450"/>
                <a:gd name="connsiteX0" fmla="*/ 0 w 10012"/>
                <a:gd name="connsiteY0" fmla="*/ 4145 h 10450"/>
                <a:gd name="connsiteX1" fmla="*/ 10012 w 10012"/>
                <a:gd name="connsiteY1" fmla="*/ 0 h 10450"/>
                <a:gd name="connsiteX2" fmla="*/ 10000 w 10012"/>
                <a:gd name="connsiteY2" fmla="*/ 10450 h 10450"/>
                <a:gd name="connsiteX3" fmla="*/ 0 w 10012"/>
                <a:gd name="connsiteY3" fmla="*/ 10450 h 10450"/>
                <a:gd name="connsiteX4" fmla="*/ 0 w 10012"/>
                <a:gd name="connsiteY4" fmla="*/ 4145 h 10450"/>
                <a:gd name="connsiteX0" fmla="*/ 0 w 10012"/>
                <a:gd name="connsiteY0" fmla="*/ 4145 h 10450"/>
                <a:gd name="connsiteX1" fmla="*/ 10012 w 10012"/>
                <a:gd name="connsiteY1" fmla="*/ 0 h 10450"/>
                <a:gd name="connsiteX2" fmla="*/ 10000 w 10012"/>
                <a:gd name="connsiteY2" fmla="*/ 10450 h 10450"/>
                <a:gd name="connsiteX3" fmla="*/ 0 w 10012"/>
                <a:gd name="connsiteY3" fmla="*/ 5123 h 10450"/>
                <a:gd name="connsiteX4" fmla="*/ 0 w 10012"/>
                <a:gd name="connsiteY4" fmla="*/ 4145 h 10450"/>
                <a:gd name="connsiteX0" fmla="*/ 0 w 10013"/>
                <a:gd name="connsiteY0" fmla="*/ 4145 h 5123"/>
                <a:gd name="connsiteX1" fmla="*/ 10012 w 10013"/>
                <a:gd name="connsiteY1" fmla="*/ 0 h 5123"/>
                <a:gd name="connsiteX2" fmla="*/ 10012 w 10013"/>
                <a:gd name="connsiteY2" fmla="*/ 5100 h 5123"/>
                <a:gd name="connsiteX3" fmla="*/ 0 w 10013"/>
                <a:gd name="connsiteY3" fmla="*/ 5123 h 5123"/>
                <a:gd name="connsiteX4" fmla="*/ 0 w 10013"/>
                <a:gd name="connsiteY4" fmla="*/ 4145 h 5123"/>
                <a:gd name="connsiteX0" fmla="*/ 0 w 10000"/>
                <a:gd name="connsiteY0" fmla="*/ 8091 h 9955"/>
                <a:gd name="connsiteX1" fmla="*/ 9999 w 10000"/>
                <a:gd name="connsiteY1" fmla="*/ 0 h 9955"/>
                <a:gd name="connsiteX2" fmla="*/ 9999 w 10000"/>
                <a:gd name="connsiteY2" fmla="*/ 9955 h 9955"/>
                <a:gd name="connsiteX3" fmla="*/ 12 w 10000"/>
                <a:gd name="connsiteY3" fmla="*/ 9415 h 9955"/>
                <a:gd name="connsiteX4" fmla="*/ 0 w 10000"/>
                <a:gd name="connsiteY4" fmla="*/ 8091 h 9955"/>
                <a:gd name="connsiteX0" fmla="*/ 0 w 10000"/>
                <a:gd name="connsiteY0" fmla="*/ 8128 h 9458"/>
                <a:gd name="connsiteX1" fmla="*/ 9999 w 10000"/>
                <a:gd name="connsiteY1" fmla="*/ 0 h 9458"/>
                <a:gd name="connsiteX2" fmla="*/ 9999 w 10000"/>
                <a:gd name="connsiteY2" fmla="*/ 9412 h 9458"/>
                <a:gd name="connsiteX3" fmla="*/ 12 w 10000"/>
                <a:gd name="connsiteY3" fmla="*/ 9458 h 9458"/>
                <a:gd name="connsiteX4" fmla="*/ 0 w 10000"/>
                <a:gd name="connsiteY4" fmla="*/ 8128 h 9458"/>
                <a:gd name="connsiteX0" fmla="*/ 0 w 10000"/>
                <a:gd name="connsiteY0" fmla="*/ 8594 h 10000"/>
                <a:gd name="connsiteX1" fmla="*/ 9999 w 10000"/>
                <a:gd name="connsiteY1" fmla="*/ 0 h 10000"/>
                <a:gd name="connsiteX2" fmla="*/ 9999 w 10000"/>
                <a:gd name="connsiteY2" fmla="*/ 9951 h 10000"/>
                <a:gd name="connsiteX3" fmla="*/ 12 w 10000"/>
                <a:gd name="connsiteY3" fmla="*/ 10000 h 10000"/>
                <a:gd name="connsiteX4" fmla="*/ 0 w 10000"/>
                <a:gd name="connsiteY4" fmla="*/ 8594 h 10000"/>
                <a:gd name="connsiteX0" fmla="*/ 0 w 10000"/>
                <a:gd name="connsiteY0" fmla="*/ 8594 h 9951"/>
                <a:gd name="connsiteX1" fmla="*/ 9999 w 10000"/>
                <a:gd name="connsiteY1" fmla="*/ 0 h 9951"/>
                <a:gd name="connsiteX2" fmla="*/ 9999 w 10000"/>
                <a:gd name="connsiteY2" fmla="*/ 9951 h 9951"/>
                <a:gd name="connsiteX3" fmla="*/ 12 w 10000"/>
                <a:gd name="connsiteY3" fmla="*/ 8626 h 9951"/>
                <a:gd name="connsiteX4" fmla="*/ 0 w 10000"/>
                <a:gd name="connsiteY4" fmla="*/ 8594 h 9951"/>
                <a:gd name="connsiteX0" fmla="*/ 0 w 9999"/>
                <a:gd name="connsiteY0" fmla="*/ 8636 h 8775"/>
                <a:gd name="connsiteX1" fmla="*/ 9999 w 9999"/>
                <a:gd name="connsiteY1" fmla="*/ 0 h 8775"/>
                <a:gd name="connsiteX2" fmla="*/ 9981 w 9999"/>
                <a:gd name="connsiteY2" fmla="*/ 8350 h 8775"/>
                <a:gd name="connsiteX3" fmla="*/ 12 w 9999"/>
                <a:gd name="connsiteY3" fmla="*/ 8668 h 8775"/>
                <a:gd name="connsiteX4" fmla="*/ 0 w 9999"/>
                <a:gd name="connsiteY4" fmla="*/ 8636 h 8775"/>
                <a:gd name="connsiteX0" fmla="*/ 0 w 10000"/>
                <a:gd name="connsiteY0" fmla="*/ 9842 h 10000"/>
                <a:gd name="connsiteX1" fmla="*/ 10000 w 10000"/>
                <a:gd name="connsiteY1" fmla="*/ 0 h 10000"/>
                <a:gd name="connsiteX2" fmla="*/ 9991 w 10000"/>
                <a:gd name="connsiteY2" fmla="*/ 9639 h 10000"/>
                <a:gd name="connsiteX3" fmla="*/ 12 w 10000"/>
                <a:gd name="connsiteY3" fmla="*/ 9878 h 10000"/>
                <a:gd name="connsiteX4" fmla="*/ 0 w 10000"/>
                <a:gd name="connsiteY4" fmla="*/ 9842 h 10000"/>
                <a:gd name="connsiteX0" fmla="*/ 0 w 10000"/>
                <a:gd name="connsiteY0" fmla="*/ 9842 h 10000"/>
                <a:gd name="connsiteX1" fmla="*/ 10000 w 10000"/>
                <a:gd name="connsiteY1" fmla="*/ 0 h 10000"/>
                <a:gd name="connsiteX2" fmla="*/ 9982 w 10000"/>
                <a:gd name="connsiteY2" fmla="*/ 9782 h 10000"/>
                <a:gd name="connsiteX3" fmla="*/ 12 w 10000"/>
                <a:gd name="connsiteY3" fmla="*/ 9878 h 10000"/>
                <a:gd name="connsiteX4" fmla="*/ 0 w 10000"/>
                <a:gd name="connsiteY4" fmla="*/ 9842 h 10000"/>
                <a:gd name="connsiteX0" fmla="*/ 0 w 10001"/>
                <a:gd name="connsiteY0" fmla="*/ 9842 h 10000"/>
                <a:gd name="connsiteX1" fmla="*/ 10000 w 10001"/>
                <a:gd name="connsiteY1" fmla="*/ 0 h 10000"/>
                <a:gd name="connsiteX2" fmla="*/ 10000 w 10001"/>
                <a:gd name="connsiteY2" fmla="*/ 9884 h 10000"/>
                <a:gd name="connsiteX3" fmla="*/ 12 w 10001"/>
                <a:gd name="connsiteY3" fmla="*/ 9878 h 10000"/>
                <a:gd name="connsiteX4" fmla="*/ 0 w 10001"/>
                <a:gd name="connsiteY4" fmla="*/ 984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1" h="10000">
                  <a:moveTo>
                    <a:pt x="0" y="9842"/>
                  </a:moveTo>
                  <a:lnTo>
                    <a:pt x="10000" y="0"/>
                  </a:lnTo>
                  <a:cubicBezTo>
                    <a:pt x="9996" y="8270"/>
                    <a:pt x="10004" y="1614"/>
                    <a:pt x="10000" y="9884"/>
                  </a:cubicBezTo>
                  <a:lnTo>
                    <a:pt x="12" y="9878"/>
                  </a:lnTo>
                  <a:cubicBezTo>
                    <a:pt x="8" y="9342"/>
                    <a:pt x="4" y="10378"/>
                    <a:pt x="0" y="984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5" name="Graphic 4">
              <a:extLst>
                <a:ext uri="{FF2B5EF4-FFF2-40B4-BE49-F238E27FC236}">
                  <a16:creationId xmlns:a16="http://schemas.microsoft.com/office/drawing/2014/main" id="{5070064B-E055-1F20-8F31-7B7EAFFE4F6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862547" y="2334106"/>
              <a:ext cx="1099931" cy="318553"/>
            </a:xfrm>
            <a:prstGeom prst="rect">
              <a:avLst/>
            </a:prstGeom>
          </p:spPr>
        </p:pic>
      </p:grpSp>
      <p:sp>
        <p:nvSpPr>
          <p:cNvPr id="4" name="Footer Placeholder 3">
            <a:extLst>
              <a:ext uri="{FF2B5EF4-FFF2-40B4-BE49-F238E27FC236}">
                <a16:creationId xmlns:a16="http://schemas.microsoft.com/office/drawing/2014/main" id="{0257BAA0-333F-BD8E-C286-29AC70E3DAD9}"/>
              </a:ext>
            </a:extLst>
          </p:cNvPr>
          <p:cNvSpPr>
            <a:spLocks noGrp="1"/>
          </p:cNvSpPr>
          <p:nvPr>
            <p:ph type="ftr" sz="quarter" idx="16"/>
          </p:nvPr>
        </p:nvSpPr>
        <p:spPr>
          <a:xfrm>
            <a:off x="11266098" y="6409055"/>
            <a:ext cx="836762" cy="365125"/>
          </a:xfrm>
          <a:prstGeom prst="rect">
            <a:avLst/>
          </a:prstGeom>
        </p:spPr>
        <p:txBody>
          <a:bodyPr/>
          <a:lstStyle/>
          <a:p>
            <a:r>
              <a:rPr lang="en-AU"/>
              <a:t>&lt;#&gt;</a:t>
            </a:r>
          </a:p>
        </p:txBody>
      </p:sp>
    </p:spTree>
    <p:extLst>
      <p:ext uri="{BB962C8B-B14F-4D97-AF65-F5344CB8AC3E}">
        <p14:creationId xmlns:p14="http://schemas.microsoft.com/office/powerpoint/2010/main" val="217111189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ODY_5 column">
    <p:spTree>
      <p:nvGrpSpPr>
        <p:cNvPr id="1" name=""/>
        <p:cNvGrpSpPr/>
        <p:nvPr/>
      </p:nvGrpSpPr>
      <p:grpSpPr>
        <a:xfrm>
          <a:off x="0" y="0"/>
          <a:ext cx="0" cy="0"/>
          <a:chOff x="0" y="0"/>
          <a:chExt cx="0" cy="0"/>
        </a:xfrm>
      </p:grpSpPr>
      <p:sp>
        <p:nvSpPr>
          <p:cNvPr id="8" name="Content Placeholder 1">
            <a:extLst>
              <a:ext uri="{FF2B5EF4-FFF2-40B4-BE49-F238E27FC236}">
                <a16:creationId xmlns:a16="http://schemas.microsoft.com/office/drawing/2014/main" id="{B224ADD1-952A-5547-9793-F0007B73EFE0}"/>
              </a:ext>
            </a:extLst>
          </p:cNvPr>
          <p:cNvSpPr>
            <a:spLocks noGrp="1"/>
          </p:cNvSpPr>
          <p:nvPr>
            <p:ph type="body" sz="quarter" idx="10"/>
          </p:nvPr>
        </p:nvSpPr>
        <p:spPr>
          <a:xfrm>
            <a:off x="756127" y="2179529"/>
            <a:ext cx="1734825" cy="4346531"/>
          </a:xfrm>
        </p:spPr>
        <p:txBody>
          <a:bodyPr vert="horz" lIns="91440" tIns="45720" rIns="91440" bIns="45720" rtlCol="0" anchor="t">
            <a:noAutofit/>
          </a:bodyPr>
          <a:lstStyle/>
          <a:p>
            <a:endParaRPr lang="en-AU" sz="1200" b="0">
              <a:latin typeface="+mn-lt"/>
            </a:endParaRPr>
          </a:p>
        </p:txBody>
      </p:sp>
      <p:sp>
        <p:nvSpPr>
          <p:cNvPr id="13" name="Text Placeholder 5">
            <a:extLst>
              <a:ext uri="{FF2B5EF4-FFF2-40B4-BE49-F238E27FC236}">
                <a16:creationId xmlns:a16="http://schemas.microsoft.com/office/drawing/2014/main" id="{8DE8B98D-0E0C-9F45-B617-7755A656C03A}"/>
              </a:ext>
            </a:extLst>
          </p:cNvPr>
          <p:cNvSpPr>
            <a:spLocks noGrp="1"/>
          </p:cNvSpPr>
          <p:nvPr>
            <p:ph type="body" sz="quarter" idx="11"/>
          </p:nvPr>
        </p:nvSpPr>
        <p:spPr>
          <a:xfrm>
            <a:off x="756124" y="644706"/>
            <a:ext cx="9438910" cy="628650"/>
          </a:xfrm>
        </p:spPr>
        <p:txBody>
          <a:bodyPr/>
          <a:lstStyle>
            <a:lvl1pPr>
              <a:defRPr sz="4000" b="1">
                <a:solidFill>
                  <a:schemeClr val="tx1"/>
                </a:solidFill>
                <a:latin typeface="+mj-lt"/>
              </a:defRPr>
            </a:lvl1pPr>
            <a:lvl2pPr>
              <a:defRPr sz="4000" b="1">
                <a:solidFill>
                  <a:schemeClr val="bg1"/>
                </a:solidFill>
                <a:latin typeface="+mn-lt"/>
              </a:defRPr>
            </a:lvl2pPr>
            <a:lvl3pPr>
              <a:defRPr sz="4000" b="1">
                <a:solidFill>
                  <a:schemeClr val="bg1"/>
                </a:solidFill>
                <a:latin typeface="+mn-lt"/>
              </a:defRPr>
            </a:lvl3pPr>
            <a:lvl4pPr>
              <a:defRPr sz="4000" b="1">
                <a:solidFill>
                  <a:schemeClr val="bg1"/>
                </a:solidFill>
                <a:latin typeface="+mn-lt"/>
              </a:defRPr>
            </a:lvl4pPr>
            <a:lvl5pPr>
              <a:defRPr sz="4000" b="1">
                <a:solidFill>
                  <a:schemeClr val="bg1"/>
                </a:solidFill>
                <a:latin typeface="+mn-lt"/>
              </a:defRPr>
            </a:lvl5pPr>
          </a:lstStyle>
          <a:p>
            <a:pPr lvl="0"/>
            <a:r>
              <a:rPr lang="en-US"/>
              <a:t>Click to edit</a:t>
            </a:r>
          </a:p>
        </p:txBody>
      </p:sp>
      <p:sp>
        <p:nvSpPr>
          <p:cNvPr id="9" name="Content Placeholder 1">
            <a:extLst>
              <a:ext uri="{FF2B5EF4-FFF2-40B4-BE49-F238E27FC236}">
                <a16:creationId xmlns:a16="http://schemas.microsoft.com/office/drawing/2014/main" id="{0DAD4321-6C60-C748-9625-D8CD57142BDC}"/>
              </a:ext>
            </a:extLst>
          </p:cNvPr>
          <p:cNvSpPr>
            <a:spLocks noGrp="1"/>
          </p:cNvSpPr>
          <p:nvPr>
            <p:ph type="body" sz="quarter" idx="12"/>
          </p:nvPr>
        </p:nvSpPr>
        <p:spPr>
          <a:xfrm>
            <a:off x="2926428" y="2179529"/>
            <a:ext cx="1734825" cy="4346531"/>
          </a:xfrm>
        </p:spPr>
        <p:txBody>
          <a:bodyPr vert="horz" lIns="91440" tIns="45720" rIns="91440" bIns="45720" rtlCol="0" anchor="t">
            <a:noAutofit/>
          </a:bodyPr>
          <a:lstStyle/>
          <a:p>
            <a:endParaRPr lang="en-AU" sz="1200" b="0">
              <a:latin typeface="+mn-lt"/>
            </a:endParaRPr>
          </a:p>
        </p:txBody>
      </p:sp>
      <p:sp>
        <p:nvSpPr>
          <p:cNvPr id="12" name="Content Placeholder 1">
            <a:extLst>
              <a:ext uri="{FF2B5EF4-FFF2-40B4-BE49-F238E27FC236}">
                <a16:creationId xmlns:a16="http://schemas.microsoft.com/office/drawing/2014/main" id="{6B7DB652-366B-3E44-93DA-2CF52E9A884B}"/>
              </a:ext>
            </a:extLst>
          </p:cNvPr>
          <p:cNvSpPr>
            <a:spLocks noGrp="1"/>
          </p:cNvSpPr>
          <p:nvPr>
            <p:ph type="body" sz="quarter" idx="13"/>
          </p:nvPr>
        </p:nvSpPr>
        <p:spPr>
          <a:xfrm>
            <a:off x="5096729" y="2179529"/>
            <a:ext cx="1734825" cy="4346531"/>
          </a:xfrm>
        </p:spPr>
        <p:txBody>
          <a:bodyPr vert="horz" lIns="91440" tIns="45720" rIns="91440" bIns="45720" rtlCol="0" anchor="t">
            <a:noAutofit/>
          </a:bodyPr>
          <a:lstStyle/>
          <a:p>
            <a:endParaRPr lang="en-AU" sz="1200" b="0">
              <a:latin typeface="+mn-lt"/>
            </a:endParaRPr>
          </a:p>
        </p:txBody>
      </p:sp>
      <p:sp>
        <p:nvSpPr>
          <p:cNvPr id="14" name="Content Placeholder 1">
            <a:extLst>
              <a:ext uri="{FF2B5EF4-FFF2-40B4-BE49-F238E27FC236}">
                <a16:creationId xmlns:a16="http://schemas.microsoft.com/office/drawing/2014/main" id="{E267441B-7444-574E-9DB2-D811FBBF398D}"/>
              </a:ext>
            </a:extLst>
          </p:cNvPr>
          <p:cNvSpPr>
            <a:spLocks noGrp="1"/>
          </p:cNvSpPr>
          <p:nvPr>
            <p:ph type="body" sz="quarter" idx="14"/>
          </p:nvPr>
        </p:nvSpPr>
        <p:spPr>
          <a:xfrm>
            <a:off x="9437331" y="2179529"/>
            <a:ext cx="1734825" cy="4346531"/>
          </a:xfrm>
        </p:spPr>
        <p:txBody>
          <a:bodyPr vert="horz" lIns="91440" tIns="45720" rIns="91440" bIns="45720" rtlCol="0" anchor="t">
            <a:noAutofit/>
          </a:bodyPr>
          <a:lstStyle/>
          <a:p>
            <a:endParaRPr lang="en-AU" sz="1200" b="0">
              <a:latin typeface="+mn-lt"/>
            </a:endParaRPr>
          </a:p>
        </p:txBody>
      </p:sp>
      <p:sp>
        <p:nvSpPr>
          <p:cNvPr id="16" name="Text Placeholder 2">
            <a:extLst>
              <a:ext uri="{FF2B5EF4-FFF2-40B4-BE49-F238E27FC236}">
                <a16:creationId xmlns:a16="http://schemas.microsoft.com/office/drawing/2014/main" id="{69B927B3-9818-7245-9E19-7830EB4C9D6D}"/>
              </a:ext>
            </a:extLst>
          </p:cNvPr>
          <p:cNvSpPr>
            <a:spLocks noGrp="1"/>
          </p:cNvSpPr>
          <p:nvPr>
            <p:ph type="body" sz="quarter" idx="15"/>
          </p:nvPr>
        </p:nvSpPr>
        <p:spPr>
          <a:xfrm>
            <a:off x="756124" y="1442553"/>
            <a:ext cx="9438910" cy="283889"/>
          </a:xfrm>
        </p:spPr>
        <p:txBody>
          <a:bodyPr/>
          <a:lstStyle>
            <a:lvl1pPr>
              <a:defRPr sz="1400" b="1">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Click to edit</a:t>
            </a:r>
            <a:endParaRPr lang="en-AU"/>
          </a:p>
        </p:txBody>
      </p:sp>
      <p:sp>
        <p:nvSpPr>
          <p:cNvPr id="18" name="Content Placeholder 1">
            <a:extLst>
              <a:ext uri="{FF2B5EF4-FFF2-40B4-BE49-F238E27FC236}">
                <a16:creationId xmlns:a16="http://schemas.microsoft.com/office/drawing/2014/main" id="{72B585B0-AE99-C74B-99A6-0836825B03FC}"/>
              </a:ext>
            </a:extLst>
          </p:cNvPr>
          <p:cNvSpPr>
            <a:spLocks noGrp="1"/>
          </p:cNvSpPr>
          <p:nvPr>
            <p:ph type="body" sz="quarter" idx="16"/>
          </p:nvPr>
        </p:nvSpPr>
        <p:spPr>
          <a:xfrm>
            <a:off x="7267030" y="2179529"/>
            <a:ext cx="1734825" cy="4346531"/>
          </a:xfrm>
        </p:spPr>
        <p:txBody>
          <a:bodyPr vert="horz" lIns="91440" tIns="45720" rIns="91440" bIns="45720" rtlCol="0" anchor="t">
            <a:noAutofit/>
          </a:bodyPr>
          <a:lstStyle/>
          <a:p>
            <a:endParaRPr lang="en-AU" sz="1200" b="0">
              <a:latin typeface="+mn-lt"/>
            </a:endParaRPr>
          </a:p>
        </p:txBody>
      </p:sp>
      <p:grpSp>
        <p:nvGrpSpPr>
          <p:cNvPr id="3" name="Group 2">
            <a:extLst>
              <a:ext uri="{FF2B5EF4-FFF2-40B4-BE49-F238E27FC236}">
                <a16:creationId xmlns:a16="http://schemas.microsoft.com/office/drawing/2014/main" id="{2CC48697-E353-7F7F-F51C-7824F3D06034}"/>
              </a:ext>
            </a:extLst>
          </p:cNvPr>
          <p:cNvGrpSpPr/>
          <p:nvPr userDrawn="1"/>
        </p:nvGrpSpPr>
        <p:grpSpPr>
          <a:xfrm>
            <a:off x="9730494" y="-19878"/>
            <a:ext cx="2471445" cy="1073426"/>
            <a:chOff x="7804119" y="2217444"/>
            <a:chExt cx="2237872" cy="971978"/>
          </a:xfrm>
        </p:grpSpPr>
        <p:sp>
          <p:nvSpPr>
            <p:cNvPr id="5" name="Flowchart: Manual Input 9">
              <a:extLst>
                <a:ext uri="{FF2B5EF4-FFF2-40B4-BE49-F238E27FC236}">
                  <a16:creationId xmlns:a16="http://schemas.microsoft.com/office/drawing/2014/main" id="{05C06F45-150C-C7A1-0578-D059B70BD532}"/>
                </a:ext>
              </a:extLst>
            </p:cNvPr>
            <p:cNvSpPr/>
            <p:nvPr/>
          </p:nvSpPr>
          <p:spPr>
            <a:xfrm flipV="1">
              <a:off x="7804119" y="2217444"/>
              <a:ext cx="2237872" cy="971978"/>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12"/>
                <a:gd name="connsiteY0" fmla="*/ 2450 h 10450"/>
                <a:gd name="connsiteX1" fmla="*/ 10012 w 10012"/>
                <a:gd name="connsiteY1" fmla="*/ 0 h 10450"/>
                <a:gd name="connsiteX2" fmla="*/ 10000 w 10012"/>
                <a:gd name="connsiteY2" fmla="*/ 10450 h 10450"/>
                <a:gd name="connsiteX3" fmla="*/ 0 w 10012"/>
                <a:gd name="connsiteY3" fmla="*/ 10450 h 10450"/>
                <a:gd name="connsiteX4" fmla="*/ 0 w 10012"/>
                <a:gd name="connsiteY4" fmla="*/ 2450 h 10450"/>
                <a:gd name="connsiteX0" fmla="*/ 0 w 10012"/>
                <a:gd name="connsiteY0" fmla="*/ 4145 h 10450"/>
                <a:gd name="connsiteX1" fmla="*/ 10012 w 10012"/>
                <a:gd name="connsiteY1" fmla="*/ 0 h 10450"/>
                <a:gd name="connsiteX2" fmla="*/ 10000 w 10012"/>
                <a:gd name="connsiteY2" fmla="*/ 10450 h 10450"/>
                <a:gd name="connsiteX3" fmla="*/ 0 w 10012"/>
                <a:gd name="connsiteY3" fmla="*/ 10450 h 10450"/>
                <a:gd name="connsiteX4" fmla="*/ 0 w 10012"/>
                <a:gd name="connsiteY4" fmla="*/ 4145 h 10450"/>
                <a:gd name="connsiteX0" fmla="*/ 0 w 10012"/>
                <a:gd name="connsiteY0" fmla="*/ 4145 h 10450"/>
                <a:gd name="connsiteX1" fmla="*/ 10012 w 10012"/>
                <a:gd name="connsiteY1" fmla="*/ 0 h 10450"/>
                <a:gd name="connsiteX2" fmla="*/ 10000 w 10012"/>
                <a:gd name="connsiteY2" fmla="*/ 10450 h 10450"/>
                <a:gd name="connsiteX3" fmla="*/ 0 w 10012"/>
                <a:gd name="connsiteY3" fmla="*/ 5123 h 10450"/>
                <a:gd name="connsiteX4" fmla="*/ 0 w 10012"/>
                <a:gd name="connsiteY4" fmla="*/ 4145 h 10450"/>
                <a:gd name="connsiteX0" fmla="*/ 0 w 10013"/>
                <a:gd name="connsiteY0" fmla="*/ 4145 h 5123"/>
                <a:gd name="connsiteX1" fmla="*/ 10012 w 10013"/>
                <a:gd name="connsiteY1" fmla="*/ 0 h 5123"/>
                <a:gd name="connsiteX2" fmla="*/ 10012 w 10013"/>
                <a:gd name="connsiteY2" fmla="*/ 5100 h 5123"/>
                <a:gd name="connsiteX3" fmla="*/ 0 w 10013"/>
                <a:gd name="connsiteY3" fmla="*/ 5123 h 5123"/>
                <a:gd name="connsiteX4" fmla="*/ 0 w 10013"/>
                <a:gd name="connsiteY4" fmla="*/ 4145 h 5123"/>
                <a:gd name="connsiteX0" fmla="*/ 0 w 10000"/>
                <a:gd name="connsiteY0" fmla="*/ 8091 h 9955"/>
                <a:gd name="connsiteX1" fmla="*/ 9999 w 10000"/>
                <a:gd name="connsiteY1" fmla="*/ 0 h 9955"/>
                <a:gd name="connsiteX2" fmla="*/ 9999 w 10000"/>
                <a:gd name="connsiteY2" fmla="*/ 9955 h 9955"/>
                <a:gd name="connsiteX3" fmla="*/ 12 w 10000"/>
                <a:gd name="connsiteY3" fmla="*/ 9415 h 9955"/>
                <a:gd name="connsiteX4" fmla="*/ 0 w 10000"/>
                <a:gd name="connsiteY4" fmla="*/ 8091 h 9955"/>
                <a:gd name="connsiteX0" fmla="*/ 0 w 10000"/>
                <a:gd name="connsiteY0" fmla="*/ 8128 h 9458"/>
                <a:gd name="connsiteX1" fmla="*/ 9999 w 10000"/>
                <a:gd name="connsiteY1" fmla="*/ 0 h 9458"/>
                <a:gd name="connsiteX2" fmla="*/ 9999 w 10000"/>
                <a:gd name="connsiteY2" fmla="*/ 9412 h 9458"/>
                <a:gd name="connsiteX3" fmla="*/ 12 w 10000"/>
                <a:gd name="connsiteY3" fmla="*/ 9458 h 9458"/>
                <a:gd name="connsiteX4" fmla="*/ 0 w 10000"/>
                <a:gd name="connsiteY4" fmla="*/ 8128 h 9458"/>
                <a:gd name="connsiteX0" fmla="*/ 0 w 10000"/>
                <a:gd name="connsiteY0" fmla="*/ 8594 h 10000"/>
                <a:gd name="connsiteX1" fmla="*/ 9999 w 10000"/>
                <a:gd name="connsiteY1" fmla="*/ 0 h 10000"/>
                <a:gd name="connsiteX2" fmla="*/ 9999 w 10000"/>
                <a:gd name="connsiteY2" fmla="*/ 9951 h 10000"/>
                <a:gd name="connsiteX3" fmla="*/ 12 w 10000"/>
                <a:gd name="connsiteY3" fmla="*/ 10000 h 10000"/>
                <a:gd name="connsiteX4" fmla="*/ 0 w 10000"/>
                <a:gd name="connsiteY4" fmla="*/ 8594 h 10000"/>
                <a:gd name="connsiteX0" fmla="*/ 0 w 10000"/>
                <a:gd name="connsiteY0" fmla="*/ 8594 h 9951"/>
                <a:gd name="connsiteX1" fmla="*/ 9999 w 10000"/>
                <a:gd name="connsiteY1" fmla="*/ 0 h 9951"/>
                <a:gd name="connsiteX2" fmla="*/ 9999 w 10000"/>
                <a:gd name="connsiteY2" fmla="*/ 9951 h 9951"/>
                <a:gd name="connsiteX3" fmla="*/ 12 w 10000"/>
                <a:gd name="connsiteY3" fmla="*/ 8626 h 9951"/>
                <a:gd name="connsiteX4" fmla="*/ 0 w 10000"/>
                <a:gd name="connsiteY4" fmla="*/ 8594 h 9951"/>
                <a:gd name="connsiteX0" fmla="*/ 0 w 9999"/>
                <a:gd name="connsiteY0" fmla="*/ 8636 h 8775"/>
                <a:gd name="connsiteX1" fmla="*/ 9999 w 9999"/>
                <a:gd name="connsiteY1" fmla="*/ 0 h 8775"/>
                <a:gd name="connsiteX2" fmla="*/ 9981 w 9999"/>
                <a:gd name="connsiteY2" fmla="*/ 8350 h 8775"/>
                <a:gd name="connsiteX3" fmla="*/ 12 w 9999"/>
                <a:gd name="connsiteY3" fmla="*/ 8668 h 8775"/>
                <a:gd name="connsiteX4" fmla="*/ 0 w 9999"/>
                <a:gd name="connsiteY4" fmla="*/ 8636 h 8775"/>
                <a:gd name="connsiteX0" fmla="*/ 0 w 10000"/>
                <a:gd name="connsiteY0" fmla="*/ 9842 h 10000"/>
                <a:gd name="connsiteX1" fmla="*/ 10000 w 10000"/>
                <a:gd name="connsiteY1" fmla="*/ 0 h 10000"/>
                <a:gd name="connsiteX2" fmla="*/ 9991 w 10000"/>
                <a:gd name="connsiteY2" fmla="*/ 9639 h 10000"/>
                <a:gd name="connsiteX3" fmla="*/ 12 w 10000"/>
                <a:gd name="connsiteY3" fmla="*/ 9878 h 10000"/>
                <a:gd name="connsiteX4" fmla="*/ 0 w 10000"/>
                <a:gd name="connsiteY4" fmla="*/ 9842 h 10000"/>
                <a:gd name="connsiteX0" fmla="*/ 0 w 10000"/>
                <a:gd name="connsiteY0" fmla="*/ 9842 h 10000"/>
                <a:gd name="connsiteX1" fmla="*/ 10000 w 10000"/>
                <a:gd name="connsiteY1" fmla="*/ 0 h 10000"/>
                <a:gd name="connsiteX2" fmla="*/ 9982 w 10000"/>
                <a:gd name="connsiteY2" fmla="*/ 9782 h 10000"/>
                <a:gd name="connsiteX3" fmla="*/ 12 w 10000"/>
                <a:gd name="connsiteY3" fmla="*/ 9878 h 10000"/>
                <a:gd name="connsiteX4" fmla="*/ 0 w 10000"/>
                <a:gd name="connsiteY4" fmla="*/ 9842 h 10000"/>
                <a:gd name="connsiteX0" fmla="*/ 0 w 10001"/>
                <a:gd name="connsiteY0" fmla="*/ 9842 h 10000"/>
                <a:gd name="connsiteX1" fmla="*/ 10000 w 10001"/>
                <a:gd name="connsiteY1" fmla="*/ 0 h 10000"/>
                <a:gd name="connsiteX2" fmla="*/ 10000 w 10001"/>
                <a:gd name="connsiteY2" fmla="*/ 9884 h 10000"/>
                <a:gd name="connsiteX3" fmla="*/ 12 w 10001"/>
                <a:gd name="connsiteY3" fmla="*/ 9878 h 10000"/>
                <a:gd name="connsiteX4" fmla="*/ 0 w 10001"/>
                <a:gd name="connsiteY4" fmla="*/ 984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1" h="10000">
                  <a:moveTo>
                    <a:pt x="0" y="9842"/>
                  </a:moveTo>
                  <a:lnTo>
                    <a:pt x="10000" y="0"/>
                  </a:lnTo>
                  <a:cubicBezTo>
                    <a:pt x="9996" y="8270"/>
                    <a:pt x="10004" y="1614"/>
                    <a:pt x="10000" y="9884"/>
                  </a:cubicBezTo>
                  <a:lnTo>
                    <a:pt x="12" y="9878"/>
                  </a:lnTo>
                  <a:cubicBezTo>
                    <a:pt x="8" y="9342"/>
                    <a:pt x="4" y="10378"/>
                    <a:pt x="0" y="984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7" name="Graphic 6">
              <a:extLst>
                <a:ext uri="{FF2B5EF4-FFF2-40B4-BE49-F238E27FC236}">
                  <a16:creationId xmlns:a16="http://schemas.microsoft.com/office/drawing/2014/main" id="{3E35A55F-031A-49C1-C7ED-FB21FE774FE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862547" y="2334106"/>
              <a:ext cx="1099931" cy="318553"/>
            </a:xfrm>
            <a:prstGeom prst="rect">
              <a:avLst/>
            </a:prstGeom>
          </p:spPr>
        </p:pic>
      </p:grpSp>
      <p:sp>
        <p:nvSpPr>
          <p:cNvPr id="2" name="Footer Placeholder 1">
            <a:extLst>
              <a:ext uri="{FF2B5EF4-FFF2-40B4-BE49-F238E27FC236}">
                <a16:creationId xmlns:a16="http://schemas.microsoft.com/office/drawing/2014/main" id="{79F18D1B-405E-431A-4696-05F90D05A262}"/>
              </a:ext>
            </a:extLst>
          </p:cNvPr>
          <p:cNvSpPr>
            <a:spLocks noGrp="1"/>
          </p:cNvSpPr>
          <p:nvPr>
            <p:ph type="ftr" sz="quarter" idx="17"/>
          </p:nvPr>
        </p:nvSpPr>
        <p:spPr>
          <a:xfrm>
            <a:off x="11266098" y="6409055"/>
            <a:ext cx="836762" cy="365125"/>
          </a:xfrm>
          <a:prstGeom prst="rect">
            <a:avLst/>
          </a:prstGeom>
        </p:spPr>
        <p:txBody>
          <a:bodyPr/>
          <a:lstStyle/>
          <a:p>
            <a:r>
              <a:rPr lang="en-AU"/>
              <a:t>&lt;#&gt;</a:t>
            </a:r>
          </a:p>
        </p:txBody>
      </p:sp>
    </p:spTree>
    <p:extLst>
      <p:ext uri="{BB962C8B-B14F-4D97-AF65-F5344CB8AC3E}">
        <p14:creationId xmlns:p14="http://schemas.microsoft.com/office/powerpoint/2010/main" val="284852460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ODY_6 column">
    <p:spTree>
      <p:nvGrpSpPr>
        <p:cNvPr id="1" name=""/>
        <p:cNvGrpSpPr/>
        <p:nvPr/>
      </p:nvGrpSpPr>
      <p:grpSpPr>
        <a:xfrm>
          <a:off x="0" y="0"/>
          <a:ext cx="0" cy="0"/>
          <a:chOff x="0" y="0"/>
          <a:chExt cx="0" cy="0"/>
        </a:xfrm>
      </p:grpSpPr>
      <p:sp>
        <p:nvSpPr>
          <p:cNvPr id="8" name="Content Placeholder 1">
            <a:extLst>
              <a:ext uri="{FF2B5EF4-FFF2-40B4-BE49-F238E27FC236}">
                <a16:creationId xmlns:a16="http://schemas.microsoft.com/office/drawing/2014/main" id="{B224ADD1-952A-5547-9793-F0007B73EFE0}"/>
              </a:ext>
            </a:extLst>
          </p:cNvPr>
          <p:cNvSpPr>
            <a:spLocks noGrp="1"/>
          </p:cNvSpPr>
          <p:nvPr>
            <p:ph type="body" sz="quarter" idx="10"/>
          </p:nvPr>
        </p:nvSpPr>
        <p:spPr>
          <a:xfrm>
            <a:off x="756127" y="2179529"/>
            <a:ext cx="1444943" cy="2014099"/>
          </a:xfrm>
        </p:spPr>
        <p:txBody>
          <a:bodyPr vert="horz" lIns="91440" tIns="45720" rIns="91440" bIns="45720" rtlCol="0" anchor="t">
            <a:noAutofit/>
          </a:bodyPr>
          <a:lstStyle>
            <a:lvl1pPr>
              <a:defRPr sz="1200"/>
            </a:lvl1pPr>
          </a:lstStyle>
          <a:p>
            <a:endParaRPr lang="en-AU" sz="1200" b="0">
              <a:latin typeface="+mn-lt"/>
            </a:endParaRPr>
          </a:p>
        </p:txBody>
      </p:sp>
      <p:sp>
        <p:nvSpPr>
          <p:cNvPr id="13" name="Text Placeholder 5">
            <a:extLst>
              <a:ext uri="{FF2B5EF4-FFF2-40B4-BE49-F238E27FC236}">
                <a16:creationId xmlns:a16="http://schemas.microsoft.com/office/drawing/2014/main" id="{8DE8B98D-0E0C-9F45-B617-7755A656C03A}"/>
              </a:ext>
            </a:extLst>
          </p:cNvPr>
          <p:cNvSpPr>
            <a:spLocks noGrp="1"/>
          </p:cNvSpPr>
          <p:nvPr>
            <p:ph type="body" sz="quarter" idx="11"/>
          </p:nvPr>
        </p:nvSpPr>
        <p:spPr>
          <a:xfrm>
            <a:off x="756124" y="644706"/>
            <a:ext cx="9438910" cy="628650"/>
          </a:xfrm>
        </p:spPr>
        <p:txBody>
          <a:bodyPr/>
          <a:lstStyle>
            <a:lvl1pPr>
              <a:defRPr sz="4000" b="1">
                <a:solidFill>
                  <a:schemeClr val="tx1"/>
                </a:solidFill>
                <a:latin typeface="+mj-lt"/>
              </a:defRPr>
            </a:lvl1pPr>
            <a:lvl2pPr>
              <a:defRPr sz="4000" b="1">
                <a:solidFill>
                  <a:schemeClr val="bg1"/>
                </a:solidFill>
                <a:latin typeface="+mn-lt"/>
              </a:defRPr>
            </a:lvl2pPr>
            <a:lvl3pPr>
              <a:defRPr sz="4000" b="1">
                <a:solidFill>
                  <a:schemeClr val="bg1"/>
                </a:solidFill>
                <a:latin typeface="+mn-lt"/>
              </a:defRPr>
            </a:lvl3pPr>
            <a:lvl4pPr>
              <a:defRPr sz="4000" b="1">
                <a:solidFill>
                  <a:schemeClr val="bg1"/>
                </a:solidFill>
                <a:latin typeface="+mn-lt"/>
              </a:defRPr>
            </a:lvl4pPr>
            <a:lvl5pPr>
              <a:defRPr sz="4000" b="1">
                <a:solidFill>
                  <a:schemeClr val="bg1"/>
                </a:solidFill>
                <a:latin typeface="+mn-lt"/>
              </a:defRPr>
            </a:lvl5pPr>
          </a:lstStyle>
          <a:p>
            <a:pPr lvl="0"/>
            <a:r>
              <a:rPr lang="en-US"/>
              <a:t>Click to edit</a:t>
            </a:r>
          </a:p>
        </p:txBody>
      </p:sp>
      <p:sp>
        <p:nvSpPr>
          <p:cNvPr id="9" name="Content Placeholder 1">
            <a:extLst>
              <a:ext uri="{FF2B5EF4-FFF2-40B4-BE49-F238E27FC236}">
                <a16:creationId xmlns:a16="http://schemas.microsoft.com/office/drawing/2014/main" id="{0DAD4321-6C60-C748-9625-D8CD57142BDC}"/>
              </a:ext>
            </a:extLst>
          </p:cNvPr>
          <p:cNvSpPr>
            <a:spLocks noGrp="1"/>
          </p:cNvSpPr>
          <p:nvPr>
            <p:ph type="body" sz="quarter" idx="12"/>
          </p:nvPr>
        </p:nvSpPr>
        <p:spPr>
          <a:xfrm>
            <a:off x="2492368" y="2179529"/>
            <a:ext cx="1444943" cy="2014099"/>
          </a:xfrm>
        </p:spPr>
        <p:txBody>
          <a:bodyPr vert="horz" lIns="91440" tIns="45720" rIns="91440" bIns="45720" rtlCol="0" anchor="t">
            <a:noAutofit/>
          </a:bodyPr>
          <a:lstStyle>
            <a:lvl1pPr>
              <a:defRPr sz="1200"/>
            </a:lvl1pPr>
          </a:lstStyle>
          <a:p>
            <a:endParaRPr lang="en-AU" sz="1200" b="0">
              <a:latin typeface="+mn-lt"/>
            </a:endParaRPr>
          </a:p>
        </p:txBody>
      </p:sp>
      <p:sp>
        <p:nvSpPr>
          <p:cNvPr id="12" name="Content Placeholder 1">
            <a:extLst>
              <a:ext uri="{FF2B5EF4-FFF2-40B4-BE49-F238E27FC236}">
                <a16:creationId xmlns:a16="http://schemas.microsoft.com/office/drawing/2014/main" id="{6B7DB652-366B-3E44-93DA-2CF52E9A884B}"/>
              </a:ext>
            </a:extLst>
          </p:cNvPr>
          <p:cNvSpPr>
            <a:spLocks noGrp="1"/>
          </p:cNvSpPr>
          <p:nvPr>
            <p:ph type="body" sz="quarter" idx="13"/>
          </p:nvPr>
        </p:nvSpPr>
        <p:spPr>
          <a:xfrm>
            <a:off x="4228609" y="2179529"/>
            <a:ext cx="1444943" cy="2014099"/>
          </a:xfrm>
        </p:spPr>
        <p:txBody>
          <a:bodyPr vert="horz" lIns="91440" tIns="45720" rIns="91440" bIns="45720" rtlCol="0" anchor="t">
            <a:noAutofit/>
          </a:bodyPr>
          <a:lstStyle>
            <a:lvl1pPr>
              <a:defRPr sz="1200"/>
            </a:lvl1pPr>
          </a:lstStyle>
          <a:p>
            <a:endParaRPr lang="en-AU" sz="1200" b="0">
              <a:latin typeface="+mn-lt"/>
            </a:endParaRPr>
          </a:p>
        </p:txBody>
      </p:sp>
      <p:sp>
        <p:nvSpPr>
          <p:cNvPr id="14" name="Content Placeholder 1">
            <a:extLst>
              <a:ext uri="{FF2B5EF4-FFF2-40B4-BE49-F238E27FC236}">
                <a16:creationId xmlns:a16="http://schemas.microsoft.com/office/drawing/2014/main" id="{E267441B-7444-574E-9DB2-D811FBBF398D}"/>
              </a:ext>
            </a:extLst>
          </p:cNvPr>
          <p:cNvSpPr>
            <a:spLocks noGrp="1"/>
          </p:cNvSpPr>
          <p:nvPr>
            <p:ph type="body" sz="quarter" idx="14"/>
          </p:nvPr>
        </p:nvSpPr>
        <p:spPr>
          <a:xfrm>
            <a:off x="9437331" y="2179529"/>
            <a:ext cx="1444943" cy="2014099"/>
          </a:xfrm>
        </p:spPr>
        <p:txBody>
          <a:bodyPr vert="horz" lIns="91440" tIns="45720" rIns="91440" bIns="45720" rtlCol="0" anchor="t">
            <a:noAutofit/>
          </a:bodyPr>
          <a:lstStyle>
            <a:lvl1pPr>
              <a:defRPr sz="1200"/>
            </a:lvl1pPr>
          </a:lstStyle>
          <a:p>
            <a:endParaRPr lang="en-AU" sz="1200" b="0">
              <a:latin typeface="+mn-lt"/>
            </a:endParaRPr>
          </a:p>
        </p:txBody>
      </p:sp>
      <p:sp>
        <p:nvSpPr>
          <p:cNvPr id="16" name="Text Placeholder 2">
            <a:extLst>
              <a:ext uri="{FF2B5EF4-FFF2-40B4-BE49-F238E27FC236}">
                <a16:creationId xmlns:a16="http://schemas.microsoft.com/office/drawing/2014/main" id="{69B927B3-9818-7245-9E19-7830EB4C9D6D}"/>
              </a:ext>
            </a:extLst>
          </p:cNvPr>
          <p:cNvSpPr>
            <a:spLocks noGrp="1"/>
          </p:cNvSpPr>
          <p:nvPr>
            <p:ph type="body" sz="quarter" idx="15"/>
          </p:nvPr>
        </p:nvSpPr>
        <p:spPr>
          <a:xfrm>
            <a:off x="756124" y="1442553"/>
            <a:ext cx="9438910" cy="283889"/>
          </a:xfrm>
        </p:spPr>
        <p:txBody>
          <a:bodyPr/>
          <a:lstStyle>
            <a:lvl1pPr>
              <a:defRPr sz="1400" b="1">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Click to edit</a:t>
            </a:r>
            <a:endParaRPr lang="en-AU"/>
          </a:p>
        </p:txBody>
      </p:sp>
      <p:sp>
        <p:nvSpPr>
          <p:cNvPr id="18" name="Content Placeholder 1">
            <a:extLst>
              <a:ext uri="{FF2B5EF4-FFF2-40B4-BE49-F238E27FC236}">
                <a16:creationId xmlns:a16="http://schemas.microsoft.com/office/drawing/2014/main" id="{72B585B0-AE99-C74B-99A6-0836825B03FC}"/>
              </a:ext>
            </a:extLst>
          </p:cNvPr>
          <p:cNvSpPr>
            <a:spLocks noGrp="1"/>
          </p:cNvSpPr>
          <p:nvPr>
            <p:ph type="body" sz="quarter" idx="16"/>
          </p:nvPr>
        </p:nvSpPr>
        <p:spPr>
          <a:xfrm>
            <a:off x="5964850" y="2179529"/>
            <a:ext cx="1444943" cy="2014099"/>
          </a:xfrm>
        </p:spPr>
        <p:txBody>
          <a:bodyPr vert="horz" lIns="91440" tIns="45720" rIns="91440" bIns="45720" rtlCol="0" anchor="t">
            <a:noAutofit/>
          </a:bodyPr>
          <a:lstStyle>
            <a:lvl1pPr>
              <a:defRPr sz="1200"/>
            </a:lvl1pPr>
          </a:lstStyle>
          <a:p>
            <a:endParaRPr lang="en-AU" sz="1200" b="0">
              <a:latin typeface="+mn-lt"/>
            </a:endParaRPr>
          </a:p>
        </p:txBody>
      </p:sp>
      <p:sp>
        <p:nvSpPr>
          <p:cNvPr id="11" name="Content Placeholder 1">
            <a:extLst>
              <a:ext uri="{FF2B5EF4-FFF2-40B4-BE49-F238E27FC236}">
                <a16:creationId xmlns:a16="http://schemas.microsoft.com/office/drawing/2014/main" id="{48A00C4B-1C7C-DC41-872A-55287D802FCA}"/>
              </a:ext>
            </a:extLst>
          </p:cNvPr>
          <p:cNvSpPr>
            <a:spLocks noGrp="1"/>
          </p:cNvSpPr>
          <p:nvPr>
            <p:ph type="body" sz="quarter" idx="17"/>
          </p:nvPr>
        </p:nvSpPr>
        <p:spPr>
          <a:xfrm>
            <a:off x="7701091" y="2179529"/>
            <a:ext cx="1444943" cy="2014099"/>
          </a:xfrm>
        </p:spPr>
        <p:txBody>
          <a:bodyPr vert="horz" lIns="91440" tIns="45720" rIns="91440" bIns="45720" rtlCol="0" anchor="t">
            <a:noAutofit/>
          </a:bodyPr>
          <a:lstStyle>
            <a:lvl1pPr>
              <a:defRPr sz="1200"/>
            </a:lvl1pPr>
          </a:lstStyle>
          <a:p>
            <a:endParaRPr lang="en-AU" sz="1200" b="0">
              <a:latin typeface="+mn-lt"/>
            </a:endParaRPr>
          </a:p>
        </p:txBody>
      </p:sp>
      <p:grpSp>
        <p:nvGrpSpPr>
          <p:cNvPr id="3" name="Group 2">
            <a:extLst>
              <a:ext uri="{FF2B5EF4-FFF2-40B4-BE49-F238E27FC236}">
                <a16:creationId xmlns:a16="http://schemas.microsoft.com/office/drawing/2014/main" id="{6B568783-E2A9-11C2-0AE8-E962EEFCFC54}"/>
              </a:ext>
            </a:extLst>
          </p:cNvPr>
          <p:cNvGrpSpPr/>
          <p:nvPr userDrawn="1"/>
        </p:nvGrpSpPr>
        <p:grpSpPr>
          <a:xfrm>
            <a:off x="9730494" y="-19878"/>
            <a:ext cx="2471445" cy="1073426"/>
            <a:chOff x="7804119" y="2217444"/>
            <a:chExt cx="2237872" cy="971978"/>
          </a:xfrm>
        </p:grpSpPr>
        <p:sp>
          <p:nvSpPr>
            <p:cNvPr id="5" name="Flowchart: Manual Input 9">
              <a:extLst>
                <a:ext uri="{FF2B5EF4-FFF2-40B4-BE49-F238E27FC236}">
                  <a16:creationId xmlns:a16="http://schemas.microsoft.com/office/drawing/2014/main" id="{DF625306-1C7C-E89F-C35A-5E0DC7835CB4}"/>
                </a:ext>
              </a:extLst>
            </p:cNvPr>
            <p:cNvSpPr/>
            <p:nvPr/>
          </p:nvSpPr>
          <p:spPr>
            <a:xfrm flipV="1">
              <a:off x="7804119" y="2217444"/>
              <a:ext cx="2237872" cy="971978"/>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12"/>
                <a:gd name="connsiteY0" fmla="*/ 2450 h 10450"/>
                <a:gd name="connsiteX1" fmla="*/ 10012 w 10012"/>
                <a:gd name="connsiteY1" fmla="*/ 0 h 10450"/>
                <a:gd name="connsiteX2" fmla="*/ 10000 w 10012"/>
                <a:gd name="connsiteY2" fmla="*/ 10450 h 10450"/>
                <a:gd name="connsiteX3" fmla="*/ 0 w 10012"/>
                <a:gd name="connsiteY3" fmla="*/ 10450 h 10450"/>
                <a:gd name="connsiteX4" fmla="*/ 0 w 10012"/>
                <a:gd name="connsiteY4" fmla="*/ 2450 h 10450"/>
                <a:gd name="connsiteX0" fmla="*/ 0 w 10012"/>
                <a:gd name="connsiteY0" fmla="*/ 4145 h 10450"/>
                <a:gd name="connsiteX1" fmla="*/ 10012 w 10012"/>
                <a:gd name="connsiteY1" fmla="*/ 0 h 10450"/>
                <a:gd name="connsiteX2" fmla="*/ 10000 w 10012"/>
                <a:gd name="connsiteY2" fmla="*/ 10450 h 10450"/>
                <a:gd name="connsiteX3" fmla="*/ 0 w 10012"/>
                <a:gd name="connsiteY3" fmla="*/ 10450 h 10450"/>
                <a:gd name="connsiteX4" fmla="*/ 0 w 10012"/>
                <a:gd name="connsiteY4" fmla="*/ 4145 h 10450"/>
                <a:gd name="connsiteX0" fmla="*/ 0 w 10012"/>
                <a:gd name="connsiteY0" fmla="*/ 4145 h 10450"/>
                <a:gd name="connsiteX1" fmla="*/ 10012 w 10012"/>
                <a:gd name="connsiteY1" fmla="*/ 0 h 10450"/>
                <a:gd name="connsiteX2" fmla="*/ 10000 w 10012"/>
                <a:gd name="connsiteY2" fmla="*/ 10450 h 10450"/>
                <a:gd name="connsiteX3" fmla="*/ 0 w 10012"/>
                <a:gd name="connsiteY3" fmla="*/ 5123 h 10450"/>
                <a:gd name="connsiteX4" fmla="*/ 0 w 10012"/>
                <a:gd name="connsiteY4" fmla="*/ 4145 h 10450"/>
                <a:gd name="connsiteX0" fmla="*/ 0 w 10013"/>
                <a:gd name="connsiteY0" fmla="*/ 4145 h 5123"/>
                <a:gd name="connsiteX1" fmla="*/ 10012 w 10013"/>
                <a:gd name="connsiteY1" fmla="*/ 0 h 5123"/>
                <a:gd name="connsiteX2" fmla="*/ 10012 w 10013"/>
                <a:gd name="connsiteY2" fmla="*/ 5100 h 5123"/>
                <a:gd name="connsiteX3" fmla="*/ 0 w 10013"/>
                <a:gd name="connsiteY3" fmla="*/ 5123 h 5123"/>
                <a:gd name="connsiteX4" fmla="*/ 0 w 10013"/>
                <a:gd name="connsiteY4" fmla="*/ 4145 h 5123"/>
                <a:gd name="connsiteX0" fmla="*/ 0 w 10000"/>
                <a:gd name="connsiteY0" fmla="*/ 8091 h 9955"/>
                <a:gd name="connsiteX1" fmla="*/ 9999 w 10000"/>
                <a:gd name="connsiteY1" fmla="*/ 0 h 9955"/>
                <a:gd name="connsiteX2" fmla="*/ 9999 w 10000"/>
                <a:gd name="connsiteY2" fmla="*/ 9955 h 9955"/>
                <a:gd name="connsiteX3" fmla="*/ 12 w 10000"/>
                <a:gd name="connsiteY3" fmla="*/ 9415 h 9955"/>
                <a:gd name="connsiteX4" fmla="*/ 0 w 10000"/>
                <a:gd name="connsiteY4" fmla="*/ 8091 h 9955"/>
                <a:gd name="connsiteX0" fmla="*/ 0 w 10000"/>
                <a:gd name="connsiteY0" fmla="*/ 8128 h 9458"/>
                <a:gd name="connsiteX1" fmla="*/ 9999 w 10000"/>
                <a:gd name="connsiteY1" fmla="*/ 0 h 9458"/>
                <a:gd name="connsiteX2" fmla="*/ 9999 w 10000"/>
                <a:gd name="connsiteY2" fmla="*/ 9412 h 9458"/>
                <a:gd name="connsiteX3" fmla="*/ 12 w 10000"/>
                <a:gd name="connsiteY3" fmla="*/ 9458 h 9458"/>
                <a:gd name="connsiteX4" fmla="*/ 0 w 10000"/>
                <a:gd name="connsiteY4" fmla="*/ 8128 h 9458"/>
                <a:gd name="connsiteX0" fmla="*/ 0 w 10000"/>
                <a:gd name="connsiteY0" fmla="*/ 8594 h 10000"/>
                <a:gd name="connsiteX1" fmla="*/ 9999 w 10000"/>
                <a:gd name="connsiteY1" fmla="*/ 0 h 10000"/>
                <a:gd name="connsiteX2" fmla="*/ 9999 w 10000"/>
                <a:gd name="connsiteY2" fmla="*/ 9951 h 10000"/>
                <a:gd name="connsiteX3" fmla="*/ 12 w 10000"/>
                <a:gd name="connsiteY3" fmla="*/ 10000 h 10000"/>
                <a:gd name="connsiteX4" fmla="*/ 0 w 10000"/>
                <a:gd name="connsiteY4" fmla="*/ 8594 h 10000"/>
                <a:gd name="connsiteX0" fmla="*/ 0 w 10000"/>
                <a:gd name="connsiteY0" fmla="*/ 8594 h 9951"/>
                <a:gd name="connsiteX1" fmla="*/ 9999 w 10000"/>
                <a:gd name="connsiteY1" fmla="*/ 0 h 9951"/>
                <a:gd name="connsiteX2" fmla="*/ 9999 w 10000"/>
                <a:gd name="connsiteY2" fmla="*/ 9951 h 9951"/>
                <a:gd name="connsiteX3" fmla="*/ 12 w 10000"/>
                <a:gd name="connsiteY3" fmla="*/ 8626 h 9951"/>
                <a:gd name="connsiteX4" fmla="*/ 0 w 10000"/>
                <a:gd name="connsiteY4" fmla="*/ 8594 h 9951"/>
                <a:gd name="connsiteX0" fmla="*/ 0 w 9999"/>
                <a:gd name="connsiteY0" fmla="*/ 8636 h 8775"/>
                <a:gd name="connsiteX1" fmla="*/ 9999 w 9999"/>
                <a:gd name="connsiteY1" fmla="*/ 0 h 8775"/>
                <a:gd name="connsiteX2" fmla="*/ 9981 w 9999"/>
                <a:gd name="connsiteY2" fmla="*/ 8350 h 8775"/>
                <a:gd name="connsiteX3" fmla="*/ 12 w 9999"/>
                <a:gd name="connsiteY3" fmla="*/ 8668 h 8775"/>
                <a:gd name="connsiteX4" fmla="*/ 0 w 9999"/>
                <a:gd name="connsiteY4" fmla="*/ 8636 h 8775"/>
                <a:gd name="connsiteX0" fmla="*/ 0 w 10000"/>
                <a:gd name="connsiteY0" fmla="*/ 9842 h 10000"/>
                <a:gd name="connsiteX1" fmla="*/ 10000 w 10000"/>
                <a:gd name="connsiteY1" fmla="*/ 0 h 10000"/>
                <a:gd name="connsiteX2" fmla="*/ 9991 w 10000"/>
                <a:gd name="connsiteY2" fmla="*/ 9639 h 10000"/>
                <a:gd name="connsiteX3" fmla="*/ 12 w 10000"/>
                <a:gd name="connsiteY3" fmla="*/ 9878 h 10000"/>
                <a:gd name="connsiteX4" fmla="*/ 0 w 10000"/>
                <a:gd name="connsiteY4" fmla="*/ 9842 h 10000"/>
                <a:gd name="connsiteX0" fmla="*/ 0 w 10000"/>
                <a:gd name="connsiteY0" fmla="*/ 9842 h 10000"/>
                <a:gd name="connsiteX1" fmla="*/ 10000 w 10000"/>
                <a:gd name="connsiteY1" fmla="*/ 0 h 10000"/>
                <a:gd name="connsiteX2" fmla="*/ 9982 w 10000"/>
                <a:gd name="connsiteY2" fmla="*/ 9782 h 10000"/>
                <a:gd name="connsiteX3" fmla="*/ 12 w 10000"/>
                <a:gd name="connsiteY3" fmla="*/ 9878 h 10000"/>
                <a:gd name="connsiteX4" fmla="*/ 0 w 10000"/>
                <a:gd name="connsiteY4" fmla="*/ 9842 h 10000"/>
                <a:gd name="connsiteX0" fmla="*/ 0 w 10001"/>
                <a:gd name="connsiteY0" fmla="*/ 9842 h 10000"/>
                <a:gd name="connsiteX1" fmla="*/ 10000 w 10001"/>
                <a:gd name="connsiteY1" fmla="*/ 0 h 10000"/>
                <a:gd name="connsiteX2" fmla="*/ 10000 w 10001"/>
                <a:gd name="connsiteY2" fmla="*/ 9884 h 10000"/>
                <a:gd name="connsiteX3" fmla="*/ 12 w 10001"/>
                <a:gd name="connsiteY3" fmla="*/ 9878 h 10000"/>
                <a:gd name="connsiteX4" fmla="*/ 0 w 10001"/>
                <a:gd name="connsiteY4" fmla="*/ 984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1" h="10000">
                  <a:moveTo>
                    <a:pt x="0" y="9842"/>
                  </a:moveTo>
                  <a:lnTo>
                    <a:pt x="10000" y="0"/>
                  </a:lnTo>
                  <a:cubicBezTo>
                    <a:pt x="9996" y="8270"/>
                    <a:pt x="10004" y="1614"/>
                    <a:pt x="10000" y="9884"/>
                  </a:cubicBezTo>
                  <a:lnTo>
                    <a:pt x="12" y="9878"/>
                  </a:lnTo>
                  <a:cubicBezTo>
                    <a:pt x="8" y="9342"/>
                    <a:pt x="4" y="10378"/>
                    <a:pt x="0" y="984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7" name="Graphic 6">
              <a:extLst>
                <a:ext uri="{FF2B5EF4-FFF2-40B4-BE49-F238E27FC236}">
                  <a16:creationId xmlns:a16="http://schemas.microsoft.com/office/drawing/2014/main" id="{40C9FD14-16FA-D466-354E-0B07D08E526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862547" y="2334106"/>
              <a:ext cx="1099931" cy="318553"/>
            </a:xfrm>
            <a:prstGeom prst="rect">
              <a:avLst/>
            </a:prstGeom>
          </p:spPr>
        </p:pic>
      </p:grpSp>
      <p:sp>
        <p:nvSpPr>
          <p:cNvPr id="2" name="Footer Placeholder 1">
            <a:extLst>
              <a:ext uri="{FF2B5EF4-FFF2-40B4-BE49-F238E27FC236}">
                <a16:creationId xmlns:a16="http://schemas.microsoft.com/office/drawing/2014/main" id="{2DFE3BB4-EF5F-EBBD-FF2F-4066BFC3F98E}"/>
              </a:ext>
            </a:extLst>
          </p:cNvPr>
          <p:cNvSpPr>
            <a:spLocks noGrp="1"/>
          </p:cNvSpPr>
          <p:nvPr>
            <p:ph type="ftr" sz="quarter" idx="18"/>
          </p:nvPr>
        </p:nvSpPr>
        <p:spPr>
          <a:xfrm>
            <a:off x="11266098" y="6409055"/>
            <a:ext cx="836762" cy="365125"/>
          </a:xfrm>
          <a:prstGeom prst="rect">
            <a:avLst/>
          </a:prstGeom>
        </p:spPr>
        <p:txBody>
          <a:bodyPr/>
          <a:lstStyle/>
          <a:p>
            <a:r>
              <a:rPr lang="en-AU"/>
              <a:t>&lt;#&gt;</a:t>
            </a:r>
          </a:p>
        </p:txBody>
      </p:sp>
    </p:spTree>
    <p:extLst>
      <p:ext uri="{BB962C8B-B14F-4D97-AF65-F5344CB8AC3E}">
        <p14:creationId xmlns:p14="http://schemas.microsoft.com/office/powerpoint/2010/main" val="114453796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END">
    <p:bg>
      <p:bgPr>
        <a:solidFill>
          <a:schemeClr val="bg2"/>
        </a:solidFill>
        <a:effectLst/>
      </p:bgPr>
    </p:bg>
    <p:spTree>
      <p:nvGrpSpPr>
        <p:cNvPr id="1" name=""/>
        <p:cNvGrpSpPr/>
        <p:nvPr/>
      </p:nvGrpSpPr>
      <p:grpSpPr>
        <a:xfrm>
          <a:off x="0" y="0"/>
          <a:ext cx="0" cy="0"/>
          <a:chOff x="0" y="0"/>
          <a:chExt cx="0" cy="0"/>
        </a:xfrm>
      </p:grpSpPr>
      <p:sp>
        <p:nvSpPr>
          <p:cNvPr id="4" name="Text Placeholder 2">
            <a:extLst>
              <a:ext uri="{FF2B5EF4-FFF2-40B4-BE49-F238E27FC236}">
                <a16:creationId xmlns:a16="http://schemas.microsoft.com/office/drawing/2014/main" id="{C939321E-9083-B443-8250-DC5503D350EB}"/>
              </a:ext>
            </a:extLst>
          </p:cNvPr>
          <p:cNvSpPr>
            <a:spLocks noGrp="1"/>
          </p:cNvSpPr>
          <p:nvPr>
            <p:ph type="body" sz="quarter" idx="10"/>
          </p:nvPr>
        </p:nvSpPr>
        <p:spPr>
          <a:xfrm>
            <a:off x="614363" y="3247533"/>
            <a:ext cx="6000750" cy="642937"/>
          </a:xfrm>
        </p:spPr>
        <p:txBody>
          <a:bodyPr/>
          <a:lstStyle>
            <a:lvl1pPr>
              <a:defRPr sz="4000" b="1">
                <a:solidFill>
                  <a:schemeClr val="tx1"/>
                </a:solidFill>
              </a:defRPr>
            </a:lvl1pPr>
          </a:lstStyle>
          <a:p>
            <a:pPr lvl="0"/>
            <a:r>
              <a:rPr lang="en-US"/>
              <a:t>Click to edit</a:t>
            </a:r>
          </a:p>
        </p:txBody>
      </p:sp>
      <p:pic>
        <p:nvPicPr>
          <p:cNvPr id="3" name="Picture 2" descr="A close-up of a flag&#10;&#10;Description automatically generated with low confidence">
            <a:extLst>
              <a:ext uri="{FF2B5EF4-FFF2-40B4-BE49-F238E27FC236}">
                <a16:creationId xmlns:a16="http://schemas.microsoft.com/office/drawing/2014/main" id="{C8544CC0-7159-2C50-7188-6A4F731A7B1B}"/>
              </a:ext>
            </a:extLst>
          </p:cNvPr>
          <p:cNvPicPr>
            <a:picLocks noChangeAspect="1"/>
          </p:cNvPicPr>
          <p:nvPr userDrawn="1"/>
        </p:nvPicPr>
        <p:blipFill>
          <a:blip r:embed="rId2"/>
          <a:stretch>
            <a:fillRect/>
          </a:stretch>
        </p:blipFill>
        <p:spPr>
          <a:xfrm>
            <a:off x="5684955" y="0"/>
            <a:ext cx="6507045" cy="6858000"/>
          </a:xfrm>
          <a:prstGeom prst="rect">
            <a:avLst/>
          </a:prstGeom>
        </p:spPr>
      </p:pic>
    </p:spTree>
    <p:extLst>
      <p:ext uri="{BB962C8B-B14F-4D97-AF65-F5344CB8AC3E}">
        <p14:creationId xmlns:p14="http://schemas.microsoft.com/office/powerpoint/2010/main" val="65294654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559836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_no-logo">
    <p:bg>
      <p:bgPr>
        <a:solidFill>
          <a:schemeClr val="bg2"/>
        </a:solidFill>
        <a:effectLst/>
      </p:bgPr>
    </p:bg>
    <p:spTree>
      <p:nvGrpSpPr>
        <p:cNvPr id="1" name=""/>
        <p:cNvGrpSpPr/>
        <p:nvPr/>
      </p:nvGrpSpPr>
      <p:grpSpPr>
        <a:xfrm>
          <a:off x="0" y="0"/>
          <a:ext cx="0" cy="0"/>
          <a:chOff x="0" y="0"/>
          <a:chExt cx="0" cy="0"/>
        </a:xfrm>
      </p:grpSpPr>
      <p:sp>
        <p:nvSpPr>
          <p:cNvPr id="4" name="Text Placeholder 2">
            <a:extLst>
              <a:ext uri="{FF2B5EF4-FFF2-40B4-BE49-F238E27FC236}">
                <a16:creationId xmlns:a16="http://schemas.microsoft.com/office/drawing/2014/main" id="{C939321E-9083-B443-8250-DC5503D350EB}"/>
              </a:ext>
            </a:extLst>
          </p:cNvPr>
          <p:cNvSpPr>
            <a:spLocks noGrp="1"/>
          </p:cNvSpPr>
          <p:nvPr>
            <p:ph type="body" sz="quarter" idx="10"/>
          </p:nvPr>
        </p:nvSpPr>
        <p:spPr>
          <a:xfrm>
            <a:off x="614363" y="3247533"/>
            <a:ext cx="6000750" cy="642937"/>
          </a:xfrm>
        </p:spPr>
        <p:txBody>
          <a:bodyPr/>
          <a:lstStyle>
            <a:lvl1pPr>
              <a:defRPr sz="4000" b="1">
                <a:solidFill>
                  <a:schemeClr val="tx1"/>
                </a:solidFill>
              </a:defRPr>
            </a:lvl1pPr>
          </a:lstStyle>
          <a:p>
            <a:pPr lvl="0"/>
            <a:r>
              <a:rPr lang="en-US"/>
              <a:t>Click to edit</a:t>
            </a:r>
          </a:p>
        </p:txBody>
      </p:sp>
      <p:sp>
        <p:nvSpPr>
          <p:cNvPr id="7" name="Text Placeholder 2">
            <a:extLst>
              <a:ext uri="{FF2B5EF4-FFF2-40B4-BE49-F238E27FC236}">
                <a16:creationId xmlns:a16="http://schemas.microsoft.com/office/drawing/2014/main" id="{7A3A1019-6BF6-D94F-9FEA-EA8DAD49C8BA}"/>
              </a:ext>
            </a:extLst>
          </p:cNvPr>
          <p:cNvSpPr>
            <a:spLocks noGrp="1"/>
          </p:cNvSpPr>
          <p:nvPr>
            <p:ph type="body" sz="quarter" idx="11"/>
          </p:nvPr>
        </p:nvSpPr>
        <p:spPr>
          <a:xfrm>
            <a:off x="614363" y="5841004"/>
            <a:ext cx="3501040" cy="283889"/>
          </a:xfrm>
        </p:spPr>
        <p:txBody>
          <a:bodyPr/>
          <a:lstStyle>
            <a:lvl1pPr>
              <a:defRPr sz="120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Click to edit</a:t>
            </a:r>
            <a:endParaRPr lang="en-AU"/>
          </a:p>
        </p:txBody>
      </p:sp>
      <p:pic>
        <p:nvPicPr>
          <p:cNvPr id="2" name="Picture 1" descr="A picture containing aircraft, balloon&#10;&#10;Description automatically generated">
            <a:extLst>
              <a:ext uri="{FF2B5EF4-FFF2-40B4-BE49-F238E27FC236}">
                <a16:creationId xmlns:a16="http://schemas.microsoft.com/office/drawing/2014/main" id="{EDE837DC-B66F-8A41-F659-E78F668D1453}"/>
              </a:ext>
            </a:extLst>
          </p:cNvPr>
          <p:cNvPicPr>
            <a:picLocks noChangeAspect="1"/>
          </p:cNvPicPr>
          <p:nvPr userDrawn="1"/>
        </p:nvPicPr>
        <p:blipFill>
          <a:blip r:embed="rId2"/>
          <a:stretch>
            <a:fillRect/>
          </a:stretch>
        </p:blipFill>
        <p:spPr>
          <a:xfrm>
            <a:off x="5684955" y="0"/>
            <a:ext cx="6507045" cy="6858000"/>
          </a:xfrm>
          <a:prstGeom prst="rect">
            <a:avLst/>
          </a:prstGeom>
        </p:spPr>
      </p:pic>
    </p:spTree>
    <p:extLst>
      <p:ext uri="{BB962C8B-B14F-4D97-AF65-F5344CB8AC3E}">
        <p14:creationId xmlns:p14="http://schemas.microsoft.com/office/powerpoint/2010/main" val="9346253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_ORANGE">
    <p:spTree>
      <p:nvGrpSpPr>
        <p:cNvPr id="1" name=""/>
        <p:cNvGrpSpPr/>
        <p:nvPr/>
      </p:nvGrpSpPr>
      <p:grpSpPr>
        <a:xfrm>
          <a:off x="0" y="0"/>
          <a:ext cx="0" cy="0"/>
          <a:chOff x="0" y="0"/>
          <a:chExt cx="0" cy="0"/>
        </a:xfrm>
      </p:grpSpPr>
      <p:pic>
        <p:nvPicPr>
          <p:cNvPr id="2" name="Picture 1" descr="Background pattern&#10;&#10;Description automatically generated">
            <a:extLst>
              <a:ext uri="{FF2B5EF4-FFF2-40B4-BE49-F238E27FC236}">
                <a16:creationId xmlns:a16="http://schemas.microsoft.com/office/drawing/2014/main" id="{EC30D455-4689-6614-F4C8-EDC58D52F228}"/>
              </a:ext>
            </a:extLst>
          </p:cNvPr>
          <p:cNvPicPr>
            <a:picLocks noChangeAspect="1"/>
          </p:cNvPicPr>
          <p:nvPr userDrawn="1"/>
        </p:nvPicPr>
        <p:blipFill>
          <a:blip r:embed="rId2"/>
          <a:stretch>
            <a:fillRect/>
          </a:stretch>
        </p:blipFill>
        <p:spPr>
          <a:xfrm>
            <a:off x="5934075" y="0"/>
            <a:ext cx="6257925" cy="6858000"/>
          </a:xfrm>
          <a:prstGeom prst="rect">
            <a:avLst/>
          </a:prstGeom>
        </p:spPr>
      </p:pic>
      <p:sp>
        <p:nvSpPr>
          <p:cNvPr id="3" name="Text Placeholder 2">
            <a:extLst>
              <a:ext uri="{FF2B5EF4-FFF2-40B4-BE49-F238E27FC236}">
                <a16:creationId xmlns:a16="http://schemas.microsoft.com/office/drawing/2014/main" id="{507E2A1C-1094-5B42-82F4-C149B6DAFB7E}"/>
              </a:ext>
            </a:extLst>
          </p:cNvPr>
          <p:cNvSpPr>
            <a:spLocks noGrp="1"/>
          </p:cNvSpPr>
          <p:nvPr>
            <p:ph type="body" sz="quarter" idx="10"/>
          </p:nvPr>
        </p:nvSpPr>
        <p:spPr>
          <a:xfrm>
            <a:off x="614363" y="3100388"/>
            <a:ext cx="6000750" cy="642937"/>
          </a:xfrm>
        </p:spPr>
        <p:txBody>
          <a:bodyPr/>
          <a:lstStyle>
            <a:lvl1pPr>
              <a:defRPr sz="3500" b="1">
                <a:solidFill>
                  <a:schemeClr val="tx1"/>
                </a:solidFill>
              </a:defRPr>
            </a:lvl1pPr>
          </a:lstStyle>
          <a:p>
            <a:pPr lvl="0"/>
            <a:r>
              <a:rPr lang="en-US"/>
              <a:t>Click to edit</a:t>
            </a:r>
          </a:p>
        </p:txBody>
      </p:sp>
      <p:sp>
        <p:nvSpPr>
          <p:cNvPr id="8" name="Text Placeholder 2">
            <a:extLst>
              <a:ext uri="{FF2B5EF4-FFF2-40B4-BE49-F238E27FC236}">
                <a16:creationId xmlns:a16="http://schemas.microsoft.com/office/drawing/2014/main" id="{3E3C8BE8-F194-8B49-BEDE-A2D72F763D54}"/>
              </a:ext>
            </a:extLst>
          </p:cNvPr>
          <p:cNvSpPr>
            <a:spLocks noGrp="1"/>
          </p:cNvSpPr>
          <p:nvPr>
            <p:ph type="body" sz="quarter" idx="11"/>
          </p:nvPr>
        </p:nvSpPr>
        <p:spPr>
          <a:xfrm>
            <a:off x="658849" y="2501353"/>
            <a:ext cx="3501040" cy="283889"/>
          </a:xfrm>
        </p:spPr>
        <p:txBody>
          <a:bodyPr/>
          <a:lstStyle>
            <a:lvl1pPr>
              <a:defRPr sz="180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Click to edit</a:t>
            </a:r>
            <a:endParaRPr lang="en-AU"/>
          </a:p>
        </p:txBody>
      </p:sp>
    </p:spTree>
    <p:extLst>
      <p:ext uri="{BB962C8B-B14F-4D97-AF65-F5344CB8AC3E}">
        <p14:creationId xmlns:p14="http://schemas.microsoft.com/office/powerpoint/2010/main" val="10686981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IVIDER_ORANGE_reverse">
    <p:bg>
      <p:bgPr>
        <a:solidFill>
          <a:schemeClr val="accent3"/>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19E7A40-74EE-555A-0296-8E2771CE4470}"/>
              </a:ext>
            </a:extLst>
          </p:cNvPr>
          <p:cNvPicPr>
            <a:picLocks noChangeAspect="1"/>
          </p:cNvPicPr>
          <p:nvPr userDrawn="1"/>
        </p:nvPicPr>
        <p:blipFill>
          <a:blip r:embed="rId2"/>
          <a:srcRect/>
          <a:stretch/>
        </p:blipFill>
        <p:spPr>
          <a:xfrm>
            <a:off x="5848350" y="0"/>
            <a:ext cx="6343650" cy="6857999"/>
          </a:xfrm>
          <a:prstGeom prst="rect">
            <a:avLst/>
          </a:prstGeom>
        </p:spPr>
      </p:pic>
      <p:sp>
        <p:nvSpPr>
          <p:cNvPr id="3" name="Text Placeholder 2">
            <a:extLst>
              <a:ext uri="{FF2B5EF4-FFF2-40B4-BE49-F238E27FC236}">
                <a16:creationId xmlns:a16="http://schemas.microsoft.com/office/drawing/2014/main" id="{507E2A1C-1094-5B42-82F4-C149B6DAFB7E}"/>
              </a:ext>
            </a:extLst>
          </p:cNvPr>
          <p:cNvSpPr>
            <a:spLocks noGrp="1"/>
          </p:cNvSpPr>
          <p:nvPr>
            <p:ph type="body" sz="quarter" idx="10"/>
          </p:nvPr>
        </p:nvSpPr>
        <p:spPr>
          <a:xfrm>
            <a:off x="614363" y="3100388"/>
            <a:ext cx="6000750" cy="642937"/>
          </a:xfrm>
        </p:spPr>
        <p:txBody>
          <a:bodyPr/>
          <a:lstStyle>
            <a:lvl1pPr>
              <a:defRPr sz="3500" b="1">
                <a:solidFill>
                  <a:schemeClr val="bg2"/>
                </a:solidFill>
              </a:defRPr>
            </a:lvl1pPr>
          </a:lstStyle>
          <a:p>
            <a:pPr lvl="0"/>
            <a:r>
              <a:rPr lang="en-US"/>
              <a:t>Click to edit</a:t>
            </a:r>
          </a:p>
        </p:txBody>
      </p:sp>
      <p:sp>
        <p:nvSpPr>
          <p:cNvPr id="8" name="Text Placeholder 2">
            <a:extLst>
              <a:ext uri="{FF2B5EF4-FFF2-40B4-BE49-F238E27FC236}">
                <a16:creationId xmlns:a16="http://schemas.microsoft.com/office/drawing/2014/main" id="{3E3C8BE8-F194-8B49-BEDE-A2D72F763D54}"/>
              </a:ext>
            </a:extLst>
          </p:cNvPr>
          <p:cNvSpPr>
            <a:spLocks noGrp="1"/>
          </p:cNvSpPr>
          <p:nvPr>
            <p:ph type="body" sz="quarter" idx="11"/>
          </p:nvPr>
        </p:nvSpPr>
        <p:spPr>
          <a:xfrm>
            <a:off x="658849" y="2501353"/>
            <a:ext cx="3501040" cy="283889"/>
          </a:xfrm>
        </p:spPr>
        <p:txBody>
          <a:bodyPr/>
          <a:lstStyle>
            <a:lvl1pPr>
              <a:defRPr sz="1800">
                <a:solidFill>
                  <a:schemeClr val="bg2"/>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Click to edit</a:t>
            </a:r>
            <a:endParaRPr lang="en-AU"/>
          </a:p>
        </p:txBody>
      </p:sp>
    </p:spTree>
    <p:extLst>
      <p:ext uri="{BB962C8B-B14F-4D97-AF65-F5344CB8AC3E}">
        <p14:creationId xmlns:p14="http://schemas.microsoft.com/office/powerpoint/2010/main" val="7000349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IVIDER_BLUE">
    <p:spTree>
      <p:nvGrpSpPr>
        <p:cNvPr id="1" name=""/>
        <p:cNvGrpSpPr/>
        <p:nvPr/>
      </p:nvGrpSpPr>
      <p:grpSpPr>
        <a:xfrm>
          <a:off x="0" y="0"/>
          <a:ext cx="0" cy="0"/>
          <a:chOff x="0" y="0"/>
          <a:chExt cx="0" cy="0"/>
        </a:xfrm>
      </p:grpSpPr>
      <p:pic>
        <p:nvPicPr>
          <p:cNvPr id="5" name="Picture 4" descr="A picture containing aircraft&#10;&#10;Description automatically generated">
            <a:extLst>
              <a:ext uri="{FF2B5EF4-FFF2-40B4-BE49-F238E27FC236}">
                <a16:creationId xmlns:a16="http://schemas.microsoft.com/office/drawing/2014/main" id="{B55279A5-C102-3EB9-B70F-221BA8A1FC69}"/>
              </a:ext>
            </a:extLst>
          </p:cNvPr>
          <p:cNvPicPr>
            <a:picLocks noChangeAspect="1"/>
          </p:cNvPicPr>
          <p:nvPr userDrawn="1"/>
        </p:nvPicPr>
        <p:blipFill>
          <a:blip r:embed="rId2"/>
          <a:stretch>
            <a:fillRect/>
          </a:stretch>
        </p:blipFill>
        <p:spPr>
          <a:xfrm>
            <a:off x="5888355" y="0"/>
            <a:ext cx="6303645" cy="6858000"/>
          </a:xfrm>
          <a:prstGeom prst="rect">
            <a:avLst/>
          </a:prstGeom>
        </p:spPr>
      </p:pic>
      <p:sp>
        <p:nvSpPr>
          <p:cNvPr id="3" name="Text Placeholder 2">
            <a:extLst>
              <a:ext uri="{FF2B5EF4-FFF2-40B4-BE49-F238E27FC236}">
                <a16:creationId xmlns:a16="http://schemas.microsoft.com/office/drawing/2014/main" id="{507E2A1C-1094-5B42-82F4-C149B6DAFB7E}"/>
              </a:ext>
            </a:extLst>
          </p:cNvPr>
          <p:cNvSpPr>
            <a:spLocks noGrp="1"/>
          </p:cNvSpPr>
          <p:nvPr>
            <p:ph type="body" sz="quarter" idx="10"/>
          </p:nvPr>
        </p:nvSpPr>
        <p:spPr>
          <a:xfrm>
            <a:off x="614363" y="3100388"/>
            <a:ext cx="6000750" cy="642937"/>
          </a:xfrm>
        </p:spPr>
        <p:txBody>
          <a:bodyPr/>
          <a:lstStyle>
            <a:lvl1pPr>
              <a:defRPr sz="3500" b="1">
                <a:solidFill>
                  <a:schemeClr val="tx1"/>
                </a:solidFill>
              </a:defRPr>
            </a:lvl1pPr>
          </a:lstStyle>
          <a:p>
            <a:pPr lvl="0"/>
            <a:r>
              <a:rPr lang="en-US"/>
              <a:t>Click to edit</a:t>
            </a:r>
          </a:p>
        </p:txBody>
      </p:sp>
      <p:sp>
        <p:nvSpPr>
          <p:cNvPr id="8" name="Text Placeholder 2">
            <a:extLst>
              <a:ext uri="{FF2B5EF4-FFF2-40B4-BE49-F238E27FC236}">
                <a16:creationId xmlns:a16="http://schemas.microsoft.com/office/drawing/2014/main" id="{3E3C8BE8-F194-8B49-BEDE-A2D72F763D54}"/>
              </a:ext>
            </a:extLst>
          </p:cNvPr>
          <p:cNvSpPr>
            <a:spLocks noGrp="1"/>
          </p:cNvSpPr>
          <p:nvPr>
            <p:ph type="body" sz="quarter" idx="11"/>
          </p:nvPr>
        </p:nvSpPr>
        <p:spPr>
          <a:xfrm>
            <a:off x="658849" y="2501353"/>
            <a:ext cx="3501040" cy="283889"/>
          </a:xfrm>
        </p:spPr>
        <p:txBody>
          <a:bodyPr/>
          <a:lstStyle>
            <a:lvl1pPr>
              <a:defRPr sz="180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Click to edit</a:t>
            </a:r>
            <a:endParaRPr lang="en-AU"/>
          </a:p>
        </p:txBody>
      </p:sp>
    </p:spTree>
    <p:extLst>
      <p:ext uri="{BB962C8B-B14F-4D97-AF65-F5344CB8AC3E}">
        <p14:creationId xmlns:p14="http://schemas.microsoft.com/office/powerpoint/2010/main" val="6772551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IVIDER_BLUE_reverse">
    <p:bg>
      <p:bgPr>
        <a:solidFill>
          <a:srgbClr val="004C97"/>
        </a:solidFill>
        <a:effectLst/>
      </p:bgPr>
    </p:bg>
    <p:spTree>
      <p:nvGrpSpPr>
        <p:cNvPr id="1" name=""/>
        <p:cNvGrpSpPr/>
        <p:nvPr/>
      </p:nvGrpSpPr>
      <p:grpSpPr>
        <a:xfrm>
          <a:off x="0" y="0"/>
          <a:ext cx="0" cy="0"/>
          <a:chOff x="0" y="0"/>
          <a:chExt cx="0" cy="0"/>
        </a:xfrm>
      </p:grpSpPr>
      <p:pic>
        <p:nvPicPr>
          <p:cNvPr id="4" name="Picture 3" descr="Background pattern&#10;&#10;Description automatically generated">
            <a:extLst>
              <a:ext uri="{FF2B5EF4-FFF2-40B4-BE49-F238E27FC236}">
                <a16:creationId xmlns:a16="http://schemas.microsoft.com/office/drawing/2014/main" id="{17E87778-4547-10DC-6984-C990BAB71658}"/>
              </a:ext>
            </a:extLst>
          </p:cNvPr>
          <p:cNvPicPr>
            <a:picLocks noChangeAspect="1"/>
          </p:cNvPicPr>
          <p:nvPr userDrawn="1"/>
        </p:nvPicPr>
        <p:blipFill>
          <a:blip r:embed="rId2"/>
          <a:stretch>
            <a:fillRect/>
          </a:stretch>
        </p:blipFill>
        <p:spPr>
          <a:xfrm>
            <a:off x="5848350" y="0"/>
            <a:ext cx="6343650" cy="6858000"/>
          </a:xfrm>
          <a:prstGeom prst="rect">
            <a:avLst/>
          </a:prstGeom>
        </p:spPr>
      </p:pic>
      <p:sp>
        <p:nvSpPr>
          <p:cNvPr id="3" name="Text Placeholder 2">
            <a:extLst>
              <a:ext uri="{FF2B5EF4-FFF2-40B4-BE49-F238E27FC236}">
                <a16:creationId xmlns:a16="http://schemas.microsoft.com/office/drawing/2014/main" id="{507E2A1C-1094-5B42-82F4-C149B6DAFB7E}"/>
              </a:ext>
            </a:extLst>
          </p:cNvPr>
          <p:cNvSpPr>
            <a:spLocks noGrp="1"/>
          </p:cNvSpPr>
          <p:nvPr>
            <p:ph type="body" sz="quarter" idx="10"/>
          </p:nvPr>
        </p:nvSpPr>
        <p:spPr>
          <a:xfrm>
            <a:off x="614363" y="3100388"/>
            <a:ext cx="6000750" cy="642937"/>
          </a:xfrm>
        </p:spPr>
        <p:txBody>
          <a:bodyPr/>
          <a:lstStyle>
            <a:lvl1pPr>
              <a:defRPr sz="3500" b="1">
                <a:solidFill>
                  <a:schemeClr val="bg2"/>
                </a:solidFill>
              </a:defRPr>
            </a:lvl1pPr>
          </a:lstStyle>
          <a:p>
            <a:pPr lvl="0"/>
            <a:r>
              <a:rPr lang="en-US"/>
              <a:t>Click to edit</a:t>
            </a:r>
          </a:p>
        </p:txBody>
      </p:sp>
      <p:sp>
        <p:nvSpPr>
          <p:cNvPr id="8" name="Text Placeholder 2">
            <a:extLst>
              <a:ext uri="{FF2B5EF4-FFF2-40B4-BE49-F238E27FC236}">
                <a16:creationId xmlns:a16="http://schemas.microsoft.com/office/drawing/2014/main" id="{3E3C8BE8-F194-8B49-BEDE-A2D72F763D54}"/>
              </a:ext>
            </a:extLst>
          </p:cNvPr>
          <p:cNvSpPr>
            <a:spLocks noGrp="1"/>
          </p:cNvSpPr>
          <p:nvPr>
            <p:ph type="body" sz="quarter" idx="11"/>
          </p:nvPr>
        </p:nvSpPr>
        <p:spPr>
          <a:xfrm>
            <a:off x="658849" y="2501353"/>
            <a:ext cx="3501040" cy="283889"/>
          </a:xfrm>
        </p:spPr>
        <p:txBody>
          <a:bodyPr/>
          <a:lstStyle>
            <a:lvl1pPr>
              <a:defRPr sz="1800">
                <a:solidFill>
                  <a:schemeClr val="bg2"/>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Click to edit</a:t>
            </a:r>
            <a:endParaRPr lang="en-AU"/>
          </a:p>
        </p:txBody>
      </p:sp>
    </p:spTree>
    <p:extLst>
      <p:ext uri="{BB962C8B-B14F-4D97-AF65-F5344CB8AC3E}">
        <p14:creationId xmlns:p14="http://schemas.microsoft.com/office/powerpoint/2010/main" val="26385422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IVIDER_GREY">
    <p:spTree>
      <p:nvGrpSpPr>
        <p:cNvPr id="1" name=""/>
        <p:cNvGrpSpPr/>
        <p:nvPr/>
      </p:nvGrpSpPr>
      <p:grpSpPr>
        <a:xfrm>
          <a:off x="0" y="0"/>
          <a:ext cx="0" cy="0"/>
          <a:chOff x="0" y="0"/>
          <a:chExt cx="0" cy="0"/>
        </a:xfrm>
      </p:grpSpPr>
      <p:pic>
        <p:nvPicPr>
          <p:cNvPr id="5" name="Picture 4" descr="A picture containing shape&#10;&#10;Description automatically generated">
            <a:extLst>
              <a:ext uri="{FF2B5EF4-FFF2-40B4-BE49-F238E27FC236}">
                <a16:creationId xmlns:a16="http://schemas.microsoft.com/office/drawing/2014/main" id="{FE95AF08-5E8F-BA1A-5A10-096AE28D1041}"/>
              </a:ext>
            </a:extLst>
          </p:cNvPr>
          <p:cNvPicPr>
            <a:picLocks noChangeAspect="1"/>
          </p:cNvPicPr>
          <p:nvPr userDrawn="1"/>
        </p:nvPicPr>
        <p:blipFill>
          <a:blip r:embed="rId2"/>
          <a:stretch>
            <a:fillRect/>
          </a:stretch>
        </p:blipFill>
        <p:spPr>
          <a:xfrm>
            <a:off x="5848350" y="0"/>
            <a:ext cx="6343650" cy="6858000"/>
          </a:xfrm>
          <a:prstGeom prst="rect">
            <a:avLst/>
          </a:prstGeom>
        </p:spPr>
      </p:pic>
      <p:sp>
        <p:nvSpPr>
          <p:cNvPr id="3" name="Text Placeholder 2">
            <a:extLst>
              <a:ext uri="{FF2B5EF4-FFF2-40B4-BE49-F238E27FC236}">
                <a16:creationId xmlns:a16="http://schemas.microsoft.com/office/drawing/2014/main" id="{507E2A1C-1094-5B42-82F4-C149B6DAFB7E}"/>
              </a:ext>
            </a:extLst>
          </p:cNvPr>
          <p:cNvSpPr>
            <a:spLocks noGrp="1"/>
          </p:cNvSpPr>
          <p:nvPr>
            <p:ph type="body" sz="quarter" idx="10"/>
          </p:nvPr>
        </p:nvSpPr>
        <p:spPr>
          <a:xfrm>
            <a:off x="614363" y="3100388"/>
            <a:ext cx="6000750" cy="642937"/>
          </a:xfrm>
        </p:spPr>
        <p:txBody>
          <a:bodyPr/>
          <a:lstStyle>
            <a:lvl1pPr>
              <a:defRPr sz="3500" b="1">
                <a:solidFill>
                  <a:schemeClr val="tx1"/>
                </a:solidFill>
              </a:defRPr>
            </a:lvl1pPr>
          </a:lstStyle>
          <a:p>
            <a:pPr lvl="0"/>
            <a:r>
              <a:rPr lang="en-US"/>
              <a:t>Click to edit</a:t>
            </a:r>
          </a:p>
        </p:txBody>
      </p:sp>
      <p:sp>
        <p:nvSpPr>
          <p:cNvPr id="8" name="Text Placeholder 2">
            <a:extLst>
              <a:ext uri="{FF2B5EF4-FFF2-40B4-BE49-F238E27FC236}">
                <a16:creationId xmlns:a16="http://schemas.microsoft.com/office/drawing/2014/main" id="{3E3C8BE8-F194-8B49-BEDE-A2D72F763D54}"/>
              </a:ext>
            </a:extLst>
          </p:cNvPr>
          <p:cNvSpPr>
            <a:spLocks noGrp="1"/>
          </p:cNvSpPr>
          <p:nvPr>
            <p:ph type="body" sz="quarter" idx="11"/>
          </p:nvPr>
        </p:nvSpPr>
        <p:spPr>
          <a:xfrm>
            <a:off x="658849" y="2501353"/>
            <a:ext cx="3501040" cy="283889"/>
          </a:xfrm>
        </p:spPr>
        <p:txBody>
          <a:bodyPr/>
          <a:lstStyle>
            <a:lvl1pPr>
              <a:defRPr sz="180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Click to edit</a:t>
            </a:r>
            <a:endParaRPr lang="en-AU"/>
          </a:p>
        </p:txBody>
      </p:sp>
    </p:spTree>
    <p:extLst>
      <p:ext uri="{BB962C8B-B14F-4D97-AF65-F5344CB8AC3E}">
        <p14:creationId xmlns:p14="http://schemas.microsoft.com/office/powerpoint/2010/main" val="36989252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IVIDER_GREY_reverse">
    <p:bg>
      <p:bgPr>
        <a:solidFill>
          <a:srgbClr val="757575"/>
        </a:solidFill>
        <a:effectLst/>
      </p:bgPr>
    </p:bg>
    <p:spTree>
      <p:nvGrpSpPr>
        <p:cNvPr id="1" name=""/>
        <p:cNvGrpSpPr/>
        <p:nvPr/>
      </p:nvGrpSpPr>
      <p:grpSpPr>
        <a:xfrm>
          <a:off x="0" y="0"/>
          <a:ext cx="0" cy="0"/>
          <a:chOff x="0" y="0"/>
          <a:chExt cx="0" cy="0"/>
        </a:xfrm>
      </p:grpSpPr>
      <p:pic>
        <p:nvPicPr>
          <p:cNvPr id="4" name="Picture 3" descr="A picture containing building, tiled&#10;&#10;Description automatically generated">
            <a:extLst>
              <a:ext uri="{FF2B5EF4-FFF2-40B4-BE49-F238E27FC236}">
                <a16:creationId xmlns:a16="http://schemas.microsoft.com/office/drawing/2014/main" id="{E7FCFA50-1731-B522-2B85-BD115C356059}"/>
              </a:ext>
            </a:extLst>
          </p:cNvPr>
          <p:cNvPicPr>
            <a:picLocks noChangeAspect="1"/>
          </p:cNvPicPr>
          <p:nvPr userDrawn="1"/>
        </p:nvPicPr>
        <p:blipFill>
          <a:blip r:embed="rId2"/>
          <a:stretch>
            <a:fillRect/>
          </a:stretch>
        </p:blipFill>
        <p:spPr>
          <a:xfrm>
            <a:off x="5848350" y="0"/>
            <a:ext cx="6343650" cy="6858000"/>
          </a:xfrm>
          <a:prstGeom prst="rect">
            <a:avLst/>
          </a:prstGeom>
          <a:solidFill>
            <a:schemeClr val="bg1"/>
          </a:solidFill>
        </p:spPr>
      </p:pic>
      <p:sp>
        <p:nvSpPr>
          <p:cNvPr id="3" name="Text Placeholder 2">
            <a:extLst>
              <a:ext uri="{FF2B5EF4-FFF2-40B4-BE49-F238E27FC236}">
                <a16:creationId xmlns:a16="http://schemas.microsoft.com/office/drawing/2014/main" id="{507E2A1C-1094-5B42-82F4-C149B6DAFB7E}"/>
              </a:ext>
            </a:extLst>
          </p:cNvPr>
          <p:cNvSpPr>
            <a:spLocks noGrp="1"/>
          </p:cNvSpPr>
          <p:nvPr>
            <p:ph type="body" sz="quarter" idx="10"/>
          </p:nvPr>
        </p:nvSpPr>
        <p:spPr>
          <a:xfrm>
            <a:off x="614363" y="3100388"/>
            <a:ext cx="6000750" cy="642937"/>
          </a:xfrm>
        </p:spPr>
        <p:txBody>
          <a:bodyPr/>
          <a:lstStyle>
            <a:lvl1pPr>
              <a:defRPr sz="3500" b="1">
                <a:solidFill>
                  <a:schemeClr val="bg2"/>
                </a:solidFill>
              </a:defRPr>
            </a:lvl1pPr>
          </a:lstStyle>
          <a:p>
            <a:pPr lvl="0"/>
            <a:r>
              <a:rPr lang="en-US"/>
              <a:t>Click to edit</a:t>
            </a:r>
          </a:p>
        </p:txBody>
      </p:sp>
      <p:sp>
        <p:nvSpPr>
          <p:cNvPr id="8" name="Text Placeholder 2">
            <a:extLst>
              <a:ext uri="{FF2B5EF4-FFF2-40B4-BE49-F238E27FC236}">
                <a16:creationId xmlns:a16="http://schemas.microsoft.com/office/drawing/2014/main" id="{3E3C8BE8-F194-8B49-BEDE-A2D72F763D54}"/>
              </a:ext>
            </a:extLst>
          </p:cNvPr>
          <p:cNvSpPr>
            <a:spLocks noGrp="1"/>
          </p:cNvSpPr>
          <p:nvPr>
            <p:ph type="body" sz="quarter" idx="11"/>
          </p:nvPr>
        </p:nvSpPr>
        <p:spPr>
          <a:xfrm>
            <a:off x="658849" y="2501353"/>
            <a:ext cx="3501040" cy="283889"/>
          </a:xfrm>
        </p:spPr>
        <p:txBody>
          <a:bodyPr/>
          <a:lstStyle>
            <a:lvl1pPr>
              <a:defRPr sz="1800">
                <a:solidFill>
                  <a:schemeClr val="bg2"/>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Click to edit</a:t>
            </a:r>
            <a:endParaRPr lang="en-AU"/>
          </a:p>
        </p:txBody>
      </p:sp>
    </p:spTree>
    <p:extLst>
      <p:ext uri="{BB962C8B-B14F-4D97-AF65-F5344CB8AC3E}">
        <p14:creationId xmlns:p14="http://schemas.microsoft.com/office/powerpoint/2010/main" val="25910260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ODY_1 column">
    <p:spTree>
      <p:nvGrpSpPr>
        <p:cNvPr id="1" name=""/>
        <p:cNvGrpSpPr/>
        <p:nvPr/>
      </p:nvGrpSpPr>
      <p:grpSpPr>
        <a:xfrm>
          <a:off x="0" y="0"/>
          <a:ext cx="0" cy="0"/>
          <a:chOff x="0" y="0"/>
          <a:chExt cx="0" cy="0"/>
        </a:xfrm>
      </p:grpSpPr>
      <p:sp>
        <p:nvSpPr>
          <p:cNvPr id="8" name="Content Placeholder 1">
            <a:extLst>
              <a:ext uri="{FF2B5EF4-FFF2-40B4-BE49-F238E27FC236}">
                <a16:creationId xmlns:a16="http://schemas.microsoft.com/office/drawing/2014/main" id="{B224ADD1-952A-5547-9793-F0007B73EFE0}"/>
              </a:ext>
            </a:extLst>
          </p:cNvPr>
          <p:cNvSpPr>
            <a:spLocks noGrp="1"/>
          </p:cNvSpPr>
          <p:nvPr>
            <p:ph type="body" sz="quarter" idx="10"/>
          </p:nvPr>
        </p:nvSpPr>
        <p:spPr>
          <a:xfrm>
            <a:off x="756126" y="2179529"/>
            <a:ext cx="5677016" cy="4346531"/>
          </a:xfrm>
        </p:spPr>
        <p:txBody>
          <a:bodyPr vert="horz" lIns="91440" tIns="45720" rIns="91440" bIns="45720" rtlCol="0" anchor="t">
            <a:noAutofit/>
          </a:bodyPr>
          <a:lstStyle/>
          <a:p>
            <a:endParaRPr lang="en-AU" sz="1200" b="0">
              <a:latin typeface="+mn-lt"/>
            </a:endParaRPr>
          </a:p>
        </p:txBody>
      </p:sp>
      <p:sp>
        <p:nvSpPr>
          <p:cNvPr id="13" name="Text Placeholder 5">
            <a:extLst>
              <a:ext uri="{FF2B5EF4-FFF2-40B4-BE49-F238E27FC236}">
                <a16:creationId xmlns:a16="http://schemas.microsoft.com/office/drawing/2014/main" id="{8DE8B98D-0E0C-9F45-B617-7755A656C03A}"/>
              </a:ext>
            </a:extLst>
          </p:cNvPr>
          <p:cNvSpPr>
            <a:spLocks noGrp="1"/>
          </p:cNvSpPr>
          <p:nvPr>
            <p:ph type="body" sz="quarter" idx="11"/>
          </p:nvPr>
        </p:nvSpPr>
        <p:spPr>
          <a:xfrm>
            <a:off x="756124" y="644706"/>
            <a:ext cx="9438910" cy="628650"/>
          </a:xfrm>
        </p:spPr>
        <p:txBody>
          <a:bodyPr/>
          <a:lstStyle>
            <a:lvl1pPr>
              <a:defRPr sz="4000" b="1">
                <a:solidFill>
                  <a:schemeClr val="tx1"/>
                </a:solidFill>
                <a:latin typeface="+mj-lt"/>
              </a:defRPr>
            </a:lvl1pPr>
            <a:lvl2pPr>
              <a:defRPr sz="4000" b="1">
                <a:solidFill>
                  <a:schemeClr val="bg1"/>
                </a:solidFill>
                <a:latin typeface="+mn-lt"/>
              </a:defRPr>
            </a:lvl2pPr>
            <a:lvl3pPr>
              <a:defRPr sz="4000" b="1">
                <a:solidFill>
                  <a:schemeClr val="bg1"/>
                </a:solidFill>
                <a:latin typeface="+mn-lt"/>
              </a:defRPr>
            </a:lvl3pPr>
            <a:lvl4pPr>
              <a:defRPr sz="4000" b="1">
                <a:solidFill>
                  <a:schemeClr val="bg1"/>
                </a:solidFill>
                <a:latin typeface="+mn-lt"/>
              </a:defRPr>
            </a:lvl4pPr>
            <a:lvl5pPr>
              <a:defRPr sz="4000" b="1">
                <a:solidFill>
                  <a:schemeClr val="bg1"/>
                </a:solidFill>
                <a:latin typeface="+mn-lt"/>
              </a:defRPr>
            </a:lvl5pPr>
          </a:lstStyle>
          <a:p>
            <a:pPr lvl="0"/>
            <a:r>
              <a:rPr lang="en-US"/>
              <a:t>Click to edit</a:t>
            </a:r>
          </a:p>
        </p:txBody>
      </p:sp>
      <p:sp>
        <p:nvSpPr>
          <p:cNvPr id="14" name="Text Placeholder 2">
            <a:extLst>
              <a:ext uri="{FF2B5EF4-FFF2-40B4-BE49-F238E27FC236}">
                <a16:creationId xmlns:a16="http://schemas.microsoft.com/office/drawing/2014/main" id="{17F3170E-B85E-F242-A3F7-A7C7F1459B92}"/>
              </a:ext>
            </a:extLst>
          </p:cNvPr>
          <p:cNvSpPr>
            <a:spLocks noGrp="1"/>
          </p:cNvSpPr>
          <p:nvPr>
            <p:ph type="body" sz="quarter" idx="12"/>
          </p:nvPr>
        </p:nvSpPr>
        <p:spPr>
          <a:xfrm>
            <a:off x="756124" y="1442553"/>
            <a:ext cx="9438910" cy="283889"/>
          </a:xfrm>
        </p:spPr>
        <p:txBody>
          <a:bodyPr/>
          <a:lstStyle>
            <a:lvl1pPr>
              <a:defRPr sz="1400" b="1">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Click to edit</a:t>
            </a:r>
            <a:endParaRPr lang="en-AU"/>
          </a:p>
        </p:txBody>
      </p:sp>
      <p:grpSp>
        <p:nvGrpSpPr>
          <p:cNvPr id="2" name="Group 1">
            <a:extLst>
              <a:ext uri="{FF2B5EF4-FFF2-40B4-BE49-F238E27FC236}">
                <a16:creationId xmlns:a16="http://schemas.microsoft.com/office/drawing/2014/main" id="{F5C8AB42-EFBA-DFCC-0C7E-3F094B32E9B8}"/>
              </a:ext>
            </a:extLst>
          </p:cNvPr>
          <p:cNvGrpSpPr/>
          <p:nvPr userDrawn="1"/>
        </p:nvGrpSpPr>
        <p:grpSpPr>
          <a:xfrm>
            <a:off x="9730494" y="-19878"/>
            <a:ext cx="2471445" cy="1073426"/>
            <a:chOff x="7804119" y="2217444"/>
            <a:chExt cx="2237872" cy="971978"/>
          </a:xfrm>
        </p:grpSpPr>
        <p:sp>
          <p:nvSpPr>
            <p:cNvPr id="3" name="Flowchart: Manual Input 9">
              <a:extLst>
                <a:ext uri="{FF2B5EF4-FFF2-40B4-BE49-F238E27FC236}">
                  <a16:creationId xmlns:a16="http://schemas.microsoft.com/office/drawing/2014/main" id="{2DEE3E9D-3876-474E-605B-D7E9CB494913}"/>
                </a:ext>
              </a:extLst>
            </p:cNvPr>
            <p:cNvSpPr/>
            <p:nvPr/>
          </p:nvSpPr>
          <p:spPr>
            <a:xfrm flipV="1">
              <a:off x="7804119" y="2217444"/>
              <a:ext cx="2237872" cy="971978"/>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12"/>
                <a:gd name="connsiteY0" fmla="*/ 2450 h 10450"/>
                <a:gd name="connsiteX1" fmla="*/ 10012 w 10012"/>
                <a:gd name="connsiteY1" fmla="*/ 0 h 10450"/>
                <a:gd name="connsiteX2" fmla="*/ 10000 w 10012"/>
                <a:gd name="connsiteY2" fmla="*/ 10450 h 10450"/>
                <a:gd name="connsiteX3" fmla="*/ 0 w 10012"/>
                <a:gd name="connsiteY3" fmla="*/ 10450 h 10450"/>
                <a:gd name="connsiteX4" fmla="*/ 0 w 10012"/>
                <a:gd name="connsiteY4" fmla="*/ 2450 h 10450"/>
                <a:gd name="connsiteX0" fmla="*/ 0 w 10012"/>
                <a:gd name="connsiteY0" fmla="*/ 4145 h 10450"/>
                <a:gd name="connsiteX1" fmla="*/ 10012 w 10012"/>
                <a:gd name="connsiteY1" fmla="*/ 0 h 10450"/>
                <a:gd name="connsiteX2" fmla="*/ 10000 w 10012"/>
                <a:gd name="connsiteY2" fmla="*/ 10450 h 10450"/>
                <a:gd name="connsiteX3" fmla="*/ 0 w 10012"/>
                <a:gd name="connsiteY3" fmla="*/ 10450 h 10450"/>
                <a:gd name="connsiteX4" fmla="*/ 0 w 10012"/>
                <a:gd name="connsiteY4" fmla="*/ 4145 h 10450"/>
                <a:gd name="connsiteX0" fmla="*/ 0 w 10012"/>
                <a:gd name="connsiteY0" fmla="*/ 4145 h 10450"/>
                <a:gd name="connsiteX1" fmla="*/ 10012 w 10012"/>
                <a:gd name="connsiteY1" fmla="*/ 0 h 10450"/>
                <a:gd name="connsiteX2" fmla="*/ 10000 w 10012"/>
                <a:gd name="connsiteY2" fmla="*/ 10450 h 10450"/>
                <a:gd name="connsiteX3" fmla="*/ 0 w 10012"/>
                <a:gd name="connsiteY3" fmla="*/ 5123 h 10450"/>
                <a:gd name="connsiteX4" fmla="*/ 0 w 10012"/>
                <a:gd name="connsiteY4" fmla="*/ 4145 h 10450"/>
                <a:gd name="connsiteX0" fmla="*/ 0 w 10013"/>
                <a:gd name="connsiteY0" fmla="*/ 4145 h 5123"/>
                <a:gd name="connsiteX1" fmla="*/ 10012 w 10013"/>
                <a:gd name="connsiteY1" fmla="*/ 0 h 5123"/>
                <a:gd name="connsiteX2" fmla="*/ 10012 w 10013"/>
                <a:gd name="connsiteY2" fmla="*/ 5100 h 5123"/>
                <a:gd name="connsiteX3" fmla="*/ 0 w 10013"/>
                <a:gd name="connsiteY3" fmla="*/ 5123 h 5123"/>
                <a:gd name="connsiteX4" fmla="*/ 0 w 10013"/>
                <a:gd name="connsiteY4" fmla="*/ 4145 h 5123"/>
                <a:gd name="connsiteX0" fmla="*/ 0 w 10000"/>
                <a:gd name="connsiteY0" fmla="*/ 8091 h 9955"/>
                <a:gd name="connsiteX1" fmla="*/ 9999 w 10000"/>
                <a:gd name="connsiteY1" fmla="*/ 0 h 9955"/>
                <a:gd name="connsiteX2" fmla="*/ 9999 w 10000"/>
                <a:gd name="connsiteY2" fmla="*/ 9955 h 9955"/>
                <a:gd name="connsiteX3" fmla="*/ 12 w 10000"/>
                <a:gd name="connsiteY3" fmla="*/ 9415 h 9955"/>
                <a:gd name="connsiteX4" fmla="*/ 0 w 10000"/>
                <a:gd name="connsiteY4" fmla="*/ 8091 h 9955"/>
                <a:gd name="connsiteX0" fmla="*/ 0 w 10000"/>
                <a:gd name="connsiteY0" fmla="*/ 8128 h 9458"/>
                <a:gd name="connsiteX1" fmla="*/ 9999 w 10000"/>
                <a:gd name="connsiteY1" fmla="*/ 0 h 9458"/>
                <a:gd name="connsiteX2" fmla="*/ 9999 w 10000"/>
                <a:gd name="connsiteY2" fmla="*/ 9412 h 9458"/>
                <a:gd name="connsiteX3" fmla="*/ 12 w 10000"/>
                <a:gd name="connsiteY3" fmla="*/ 9458 h 9458"/>
                <a:gd name="connsiteX4" fmla="*/ 0 w 10000"/>
                <a:gd name="connsiteY4" fmla="*/ 8128 h 9458"/>
                <a:gd name="connsiteX0" fmla="*/ 0 w 10000"/>
                <a:gd name="connsiteY0" fmla="*/ 8594 h 10000"/>
                <a:gd name="connsiteX1" fmla="*/ 9999 w 10000"/>
                <a:gd name="connsiteY1" fmla="*/ 0 h 10000"/>
                <a:gd name="connsiteX2" fmla="*/ 9999 w 10000"/>
                <a:gd name="connsiteY2" fmla="*/ 9951 h 10000"/>
                <a:gd name="connsiteX3" fmla="*/ 12 w 10000"/>
                <a:gd name="connsiteY3" fmla="*/ 10000 h 10000"/>
                <a:gd name="connsiteX4" fmla="*/ 0 w 10000"/>
                <a:gd name="connsiteY4" fmla="*/ 8594 h 10000"/>
                <a:gd name="connsiteX0" fmla="*/ 0 w 10000"/>
                <a:gd name="connsiteY0" fmla="*/ 8594 h 9951"/>
                <a:gd name="connsiteX1" fmla="*/ 9999 w 10000"/>
                <a:gd name="connsiteY1" fmla="*/ 0 h 9951"/>
                <a:gd name="connsiteX2" fmla="*/ 9999 w 10000"/>
                <a:gd name="connsiteY2" fmla="*/ 9951 h 9951"/>
                <a:gd name="connsiteX3" fmla="*/ 12 w 10000"/>
                <a:gd name="connsiteY3" fmla="*/ 8626 h 9951"/>
                <a:gd name="connsiteX4" fmla="*/ 0 w 10000"/>
                <a:gd name="connsiteY4" fmla="*/ 8594 h 9951"/>
                <a:gd name="connsiteX0" fmla="*/ 0 w 9999"/>
                <a:gd name="connsiteY0" fmla="*/ 8636 h 8775"/>
                <a:gd name="connsiteX1" fmla="*/ 9999 w 9999"/>
                <a:gd name="connsiteY1" fmla="*/ 0 h 8775"/>
                <a:gd name="connsiteX2" fmla="*/ 9981 w 9999"/>
                <a:gd name="connsiteY2" fmla="*/ 8350 h 8775"/>
                <a:gd name="connsiteX3" fmla="*/ 12 w 9999"/>
                <a:gd name="connsiteY3" fmla="*/ 8668 h 8775"/>
                <a:gd name="connsiteX4" fmla="*/ 0 w 9999"/>
                <a:gd name="connsiteY4" fmla="*/ 8636 h 8775"/>
                <a:gd name="connsiteX0" fmla="*/ 0 w 10000"/>
                <a:gd name="connsiteY0" fmla="*/ 9842 h 10000"/>
                <a:gd name="connsiteX1" fmla="*/ 10000 w 10000"/>
                <a:gd name="connsiteY1" fmla="*/ 0 h 10000"/>
                <a:gd name="connsiteX2" fmla="*/ 9991 w 10000"/>
                <a:gd name="connsiteY2" fmla="*/ 9639 h 10000"/>
                <a:gd name="connsiteX3" fmla="*/ 12 w 10000"/>
                <a:gd name="connsiteY3" fmla="*/ 9878 h 10000"/>
                <a:gd name="connsiteX4" fmla="*/ 0 w 10000"/>
                <a:gd name="connsiteY4" fmla="*/ 9842 h 10000"/>
                <a:gd name="connsiteX0" fmla="*/ 0 w 10000"/>
                <a:gd name="connsiteY0" fmla="*/ 9842 h 10000"/>
                <a:gd name="connsiteX1" fmla="*/ 10000 w 10000"/>
                <a:gd name="connsiteY1" fmla="*/ 0 h 10000"/>
                <a:gd name="connsiteX2" fmla="*/ 9982 w 10000"/>
                <a:gd name="connsiteY2" fmla="*/ 9782 h 10000"/>
                <a:gd name="connsiteX3" fmla="*/ 12 w 10000"/>
                <a:gd name="connsiteY3" fmla="*/ 9878 h 10000"/>
                <a:gd name="connsiteX4" fmla="*/ 0 w 10000"/>
                <a:gd name="connsiteY4" fmla="*/ 9842 h 10000"/>
                <a:gd name="connsiteX0" fmla="*/ 0 w 10001"/>
                <a:gd name="connsiteY0" fmla="*/ 9842 h 10000"/>
                <a:gd name="connsiteX1" fmla="*/ 10000 w 10001"/>
                <a:gd name="connsiteY1" fmla="*/ 0 h 10000"/>
                <a:gd name="connsiteX2" fmla="*/ 10000 w 10001"/>
                <a:gd name="connsiteY2" fmla="*/ 9884 h 10000"/>
                <a:gd name="connsiteX3" fmla="*/ 12 w 10001"/>
                <a:gd name="connsiteY3" fmla="*/ 9878 h 10000"/>
                <a:gd name="connsiteX4" fmla="*/ 0 w 10001"/>
                <a:gd name="connsiteY4" fmla="*/ 984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1" h="10000">
                  <a:moveTo>
                    <a:pt x="0" y="9842"/>
                  </a:moveTo>
                  <a:lnTo>
                    <a:pt x="10000" y="0"/>
                  </a:lnTo>
                  <a:cubicBezTo>
                    <a:pt x="9996" y="8270"/>
                    <a:pt x="10004" y="1614"/>
                    <a:pt x="10000" y="9884"/>
                  </a:cubicBezTo>
                  <a:lnTo>
                    <a:pt x="12" y="9878"/>
                  </a:lnTo>
                  <a:cubicBezTo>
                    <a:pt x="8" y="9342"/>
                    <a:pt x="4" y="10378"/>
                    <a:pt x="0" y="984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4" name="Graphic 3">
              <a:extLst>
                <a:ext uri="{FF2B5EF4-FFF2-40B4-BE49-F238E27FC236}">
                  <a16:creationId xmlns:a16="http://schemas.microsoft.com/office/drawing/2014/main" id="{1318608E-6A6D-7917-A9DD-5C2AF06FEF0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862547" y="2334106"/>
              <a:ext cx="1099931" cy="318553"/>
            </a:xfrm>
            <a:prstGeom prst="rect">
              <a:avLst/>
            </a:prstGeom>
          </p:spPr>
        </p:pic>
      </p:grpSp>
      <p:sp>
        <p:nvSpPr>
          <p:cNvPr id="5" name="Footer Placeholder 4">
            <a:extLst>
              <a:ext uri="{FF2B5EF4-FFF2-40B4-BE49-F238E27FC236}">
                <a16:creationId xmlns:a16="http://schemas.microsoft.com/office/drawing/2014/main" id="{DA55A3ED-120F-895F-BA6A-0CE5E2D9AEFA}"/>
              </a:ext>
            </a:extLst>
          </p:cNvPr>
          <p:cNvSpPr>
            <a:spLocks noGrp="1"/>
          </p:cNvSpPr>
          <p:nvPr>
            <p:ph type="ftr" sz="quarter" idx="13"/>
          </p:nvPr>
        </p:nvSpPr>
        <p:spPr>
          <a:xfrm>
            <a:off x="11266098" y="6409055"/>
            <a:ext cx="836762" cy="365125"/>
          </a:xfrm>
          <a:prstGeom prst="rect">
            <a:avLst/>
          </a:prstGeom>
        </p:spPr>
        <p:txBody>
          <a:bodyPr/>
          <a:lstStyle/>
          <a:p>
            <a:r>
              <a:rPr lang="en-AU"/>
              <a:t>&lt;#&gt;</a:t>
            </a:r>
          </a:p>
        </p:txBody>
      </p:sp>
    </p:spTree>
    <p:extLst>
      <p:ext uri="{BB962C8B-B14F-4D97-AF65-F5344CB8AC3E}">
        <p14:creationId xmlns:p14="http://schemas.microsoft.com/office/powerpoint/2010/main" val="3657601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1172917-50CC-DD45-B96C-EF3969681F64}"/>
              </a:ext>
            </a:extLst>
          </p:cNvPr>
          <p:cNvSpPr>
            <a:spLocks noGrp="1"/>
          </p:cNvSpPr>
          <p:nvPr>
            <p:ph type="body" idx="1"/>
          </p:nvPr>
        </p:nvSpPr>
        <p:spPr>
          <a:xfrm>
            <a:off x="838200" y="1799746"/>
            <a:ext cx="10515600" cy="4351338"/>
          </a:xfrm>
          <a:prstGeom prst="rect">
            <a:avLst/>
          </a:prstGeom>
        </p:spPr>
        <p:txBody>
          <a:bodyPr vert="horz" lIns="91440" tIns="45720" rIns="91440" bIns="4572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AU" noProof="0"/>
          </a:p>
        </p:txBody>
      </p:sp>
      <p:sp>
        <p:nvSpPr>
          <p:cNvPr id="8" name="TextBox 7">
            <a:extLst>
              <a:ext uri="{FF2B5EF4-FFF2-40B4-BE49-F238E27FC236}">
                <a16:creationId xmlns:a16="http://schemas.microsoft.com/office/drawing/2014/main" id="{0F469C9B-6188-E844-BCFF-0D05B93F7E2A}"/>
              </a:ext>
            </a:extLst>
          </p:cNvPr>
          <p:cNvSpPr txBox="1"/>
          <p:nvPr>
            <p:extLst>
              <p:ext uri="{1162E1C5-73C7-4A58-AE30-91384D911F3F}">
                <p184:classification xmlns:p184="http://schemas.microsoft.com/office/powerpoint/2018/4/main" val="ftr"/>
              </p:ext>
            </p:extLst>
          </p:nvPr>
        </p:nvSpPr>
        <p:spPr>
          <a:xfrm>
            <a:off x="0" y="6690360"/>
            <a:ext cx="534988" cy="167640"/>
          </a:xfrm>
          <a:prstGeom prst="rect">
            <a:avLst/>
          </a:prstGeom>
        </p:spPr>
        <p:txBody>
          <a:bodyPr horzOverflow="overflow" lIns="0" tIns="0" rIns="0" bIns="0">
            <a:spAutoFit/>
          </a:bodyPr>
          <a:lstStyle/>
          <a:p>
            <a:pPr algn="l"/>
            <a:r>
              <a:rPr lang="en-US" sz="1100">
                <a:solidFill>
                  <a:srgbClr val="000000"/>
                </a:solidFill>
                <a:latin typeface="Calibri" panose="020F0502020204030204" pitchFamily="34" charset="0"/>
                <a:cs typeface="Calibri" panose="020F0502020204030204" pitchFamily="34" charset="0"/>
              </a:rPr>
              <a:t>OFFICIAL</a:t>
            </a:r>
          </a:p>
        </p:txBody>
      </p:sp>
      <p:sp>
        <p:nvSpPr>
          <p:cNvPr id="9" name="Title Placeholder 8">
            <a:extLst>
              <a:ext uri="{FF2B5EF4-FFF2-40B4-BE49-F238E27FC236}">
                <a16:creationId xmlns:a16="http://schemas.microsoft.com/office/drawing/2014/main" id="{C347CD67-3677-B941-AD15-A251522D70C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noProof="0"/>
              <a:t>Click to edit Master title style</a:t>
            </a:r>
            <a:endParaRPr lang="en-AU" noProof="0"/>
          </a:p>
        </p:txBody>
      </p:sp>
      <p:sp>
        <p:nvSpPr>
          <p:cNvPr id="4" name="Slide Number Placeholder 3">
            <a:extLst>
              <a:ext uri="{FF2B5EF4-FFF2-40B4-BE49-F238E27FC236}">
                <a16:creationId xmlns:a16="http://schemas.microsoft.com/office/drawing/2014/main" id="{72E4FED1-112F-DA0F-69E8-15F4A6BA8DA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534826D-8287-4F95-A49B-E93AB07F6839}" type="slidenum">
              <a:rPr lang="en-AU" smtClean="0"/>
              <a:t>‹#›</a:t>
            </a:fld>
            <a:endParaRPr lang="en-AU"/>
          </a:p>
        </p:txBody>
      </p:sp>
      <p:sp>
        <p:nvSpPr>
          <p:cNvPr id="5" name="Footer Placeholder 4">
            <a:extLst>
              <a:ext uri="{FF2B5EF4-FFF2-40B4-BE49-F238E27FC236}">
                <a16:creationId xmlns:a16="http://schemas.microsoft.com/office/drawing/2014/main" id="{CF3616DF-86C1-A80B-9143-C72691EF464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p>
        </p:txBody>
      </p:sp>
    </p:spTree>
    <p:extLst>
      <p:ext uri="{BB962C8B-B14F-4D97-AF65-F5344CB8AC3E}">
        <p14:creationId xmlns:p14="http://schemas.microsoft.com/office/powerpoint/2010/main" val="2104150935"/>
      </p:ext>
    </p:extLst>
  </p:cSld>
  <p:clrMap bg1="lt1" tx1="dk1" bg2="lt2" tx2="dk2" accent1="accent1" accent2="accent2" accent3="accent3" accent4="accent4" accent5="accent5" accent6="accent6" hlink="hlink" folHlink="folHlink"/>
  <p:sldLayoutIdLst>
    <p:sldLayoutId id="2147483718" r:id="rId1"/>
    <p:sldLayoutId id="2147483738" r:id="rId2"/>
    <p:sldLayoutId id="2147483721" r:id="rId3"/>
    <p:sldLayoutId id="2147483742" r:id="rId4"/>
    <p:sldLayoutId id="2147483739" r:id="rId5"/>
    <p:sldLayoutId id="2147483743" r:id="rId6"/>
    <p:sldLayoutId id="2147483740" r:id="rId7"/>
    <p:sldLayoutId id="2147483744" r:id="rId8"/>
    <p:sldLayoutId id="2147483737" r:id="rId9"/>
    <p:sldLayoutId id="2147483728" r:id="rId10"/>
    <p:sldLayoutId id="2147483729" r:id="rId11"/>
    <p:sldLayoutId id="2147483730" r:id="rId12"/>
    <p:sldLayoutId id="2147483732" r:id="rId13"/>
    <p:sldLayoutId id="2147483733" r:id="rId14"/>
    <p:sldLayoutId id="2147483741" r:id="rId15"/>
    <p:sldLayoutId id="2147483726" r:id="rId16"/>
  </p:sldLayoutIdLst>
  <p:hf hdr="0" dt="0"/>
  <p:txStyles>
    <p:titleStyle>
      <a:lvl1pPr algn="l" defTabSz="914400" rtl="0" eaLnBrk="1" latinLnBrk="0" hangingPunct="1">
        <a:lnSpc>
          <a:spcPct val="90000"/>
        </a:lnSpc>
        <a:spcBef>
          <a:spcPct val="0"/>
        </a:spcBef>
        <a:buNone/>
        <a:defRPr sz="4000" b="1" i="0" kern="1200">
          <a:solidFill>
            <a:schemeClr val="tx1"/>
          </a:solidFill>
          <a:latin typeface="+mj-lt"/>
          <a:ea typeface="+mj-ea"/>
          <a:cs typeface="Arial" panose="020B0604020202020204" pitchFamily="34" charset="0"/>
        </a:defRPr>
      </a:lvl1pPr>
    </p:titleStyle>
    <p:bodyStyle>
      <a:lvl1pPr marL="0" indent="0" algn="l" defTabSz="914400" rtl="0" eaLnBrk="1" latinLnBrk="0" hangingPunct="1">
        <a:lnSpc>
          <a:spcPct val="100000"/>
        </a:lnSpc>
        <a:spcBef>
          <a:spcPts val="1000"/>
        </a:spcBef>
        <a:spcAft>
          <a:spcPts val="600"/>
        </a:spcAft>
        <a:buFont typeface="Arial" panose="020B0604020202020204" pitchFamily="34" charset="0"/>
        <a:buNone/>
        <a:defRPr sz="1100" kern="1200">
          <a:solidFill>
            <a:schemeClr val="tx1"/>
          </a:solidFill>
          <a:latin typeface="+mn-lt"/>
          <a:ea typeface="+mn-ea"/>
          <a:cs typeface="Arial" panose="020B0604020202020204" pitchFamily="34" charset="0"/>
        </a:defRPr>
      </a:lvl1pPr>
      <a:lvl2pPr marL="457200" indent="0" algn="l" defTabSz="914400" rtl="0" eaLnBrk="1" latinLnBrk="0" hangingPunct="1">
        <a:lnSpc>
          <a:spcPct val="100000"/>
        </a:lnSpc>
        <a:spcBef>
          <a:spcPts val="500"/>
        </a:spcBef>
        <a:spcAft>
          <a:spcPts val="600"/>
        </a:spcAft>
        <a:buFont typeface="Arial" panose="020B0604020202020204" pitchFamily="34" charset="0"/>
        <a:buNone/>
        <a:defRPr sz="1100" kern="1200">
          <a:solidFill>
            <a:schemeClr val="tx1"/>
          </a:solidFill>
          <a:latin typeface="+mn-lt"/>
          <a:ea typeface="+mn-ea"/>
          <a:cs typeface="Arial" panose="020B0604020202020204" pitchFamily="34" charset="0"/>
        </a:defRPr>
      </a:lvl2pPr>
      <a:lvl3pPr marL="914400" indent="0" algn="l" defTabSz="914400" rtl="0" eaLnBrk="1" latinLnBrk="0" hangingPunct="1">
        <a:lnSpc>
          <a:spcPct val="100000"/>
        </a:lnSpc>
        <a:spcBef>
          <a:spcPts val="500"/>
        </a:spcBef>
        <a:spcAft>
          <a:spcPts val="600"/>
        </a:spcAft>
        <a:buFont typeface="Arial" panose="020B0604020202020204" pitchFamily="34" charset="0"/>
        <a:buNone/>
        <a:defRPr sz="1100" kern="1200">
          <a:solidFill>
            <a:schemeClr val="tx1"/>
          </a:solidFill>
          <a:latin typeface="+mn-lt"/>
          <a:ea typeface="+mn-ea"/>
          <a:cs typeface="Arial" panose="020B0604020202020204" pitchFamily="34" charset="0"/>
        </a:defRPr>
      </a:lvl3pPr>
      <a:lvl4pPr marL="1371600" indent="0" algn="l" defTabSz="914400" rtl="0" eaLnBrk="1" latinLnBrk="0" hangingPunct="1">
        <a:lnSpc>
          <a:spcPct val="100000"/>
        </a:lnSpc>
        <a:spcBef>
          <a:spcPts val="500"/>
        </a:spcBef>
        <a:spcAft>
          <a:spcPts val="600"/>
        </a:spcAft>
        <a:buFont typeface="Arial" panose="020B0604020202020204" pitchFamily="34" charset="0"/>
        <a:buNone/>
        <a:defRPr sz="1100" kern="1200">
          <a:solidFill>
            <a:schemeClr val="tx1"/>
          </a:solidFill>
          <a:latin typeface="+mn-lt"/>
          <a:ea typeface="+mn-ea"/>
          <a:cs typeface="Arial" panose="020B0604020202020204" pitchFamily="34" charset="0"/>
        </a:defRPr>
      </a:lvl4pPr>
      <a:lvl5pPr marL="1828800" indent="0" algn="l" defTabSz="914400" rtl="0" eaLnBrk="1" latinLnBrk="0" hangingPunct="1">
        <a:lnSpc>
          <a:spcPct val="100000"/>
        </a:lnSpc>
        <a:spcBef>
          <a:spcPts val="500"/>
        </a:spcBef>
        <a:spcAft>
          <a:spcPts val="600"/>
        </a:spcAft>
        <a:buFont typeface="Arial" panose="020B0604020202020204" pitchFamily="34" charset="0"/>
        <a:buNone/>
        <a:defRPr sz="1100" kern="1200">
          <a:solidFill>
            <a:schemeClr val="tx1"/>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xml"/><Relationship Id="rId1" Type="http://schemas.openxmlformats.org/officeDocument/2006/relationships/slideLayout" Target="../slideLayouts/slideLayout10.xml"/><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9.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7E6BD90-F1C9-A107-966A-6839A793B09A}"/>
              </a:ext>
            </a:extLst>
          </p:cNvPr>
          <p:cNvSpPr>
            <a:spLocks noGrp="1"/>
          </p:cNvSpPr>
          <p:nvPr>
            <p:ph type="body" sz="quarter" idx="10"/>
          </p:nvPr>
        </p:nvSpPr>
        <p:spPr/>
        <p:txBody>
          <a:bodyPr/>
          <a:lstStyle/>
          <a:p>
            <a:r>
              <a:rPr lang="en-AU"/>
              <a:t>Department of Government Services</a:t>
            </a:r>
          </a:p>
          <a:p>
            <a:endParaRPr lang="en-AU"/>
          </a:p>
        </p:txBody>
      </p:sp>
    </p:spTree>
    <p:extLst>
      <p:ext uri="{BB962C8B-B14F-4D97-AF65-F5344CB8AC3E}">
        <p14:creationId xmlns:p14="http://schemas.microsoft.com/office/powerpoint/2010/main" val="32311222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D98E6BD-6826-7D08-028C-8821FC3E9195}"/>
              </a:ext>
            </a:extLst>
          </p:cNvPr>
          <p:cNvSpPr>
            <a:spLocks noGrp="1"/>
          </p:cNvSpPr>
          <p:nvPr>
            <p:ph type="body" sz="quarter" idx="10"/>
          </p:nvPr>
        </p:nvSpPr>
        <p:spPr/>
        <p:txBody>
          <a:bodyPr/>
          <a:lstStyle/>
          <a:p>
            <a:r>
              <a:rPr lang="en-AU"/>
              <a:t>Anomaly detection Models</a:t>
            </a:r>
          </a:p>
        </p:txBody>
      </p:sp>
    </p:spTree>
    <p:extLst>
      <p:ext uri="{BB962C8B-B14F-4D97-AF65-F5344CB8AC3E}">
        <p14:creationId xmlns:p14="http://schemas.microsoft.com/office/powerpoint/2010/main" val="32651320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5DFDAB0-3E87-410A-9E1F-6EBF5B53A023}"/>
              </a:ext>
            </a:extLst>
          </p:cNvPr>
          <p:cNvSpPr>
            <a:spLocks noGrp="1"/>
          </p:cNvSpPr>
          <p:nvPr>
            <p:ph type="body" sz="quarter" idx="10"/>
          </p:nvPr>
        </p:nvSpPr>
        <p:spPr>
          <a:xfrm>
            <a:off x="756126" y="2179529"/>
            <a:ext cx="4457005" cy="4346531"/>
          </a:xfrm>
        </p:spPr>
        <p:txBody>
          <a:bodyPr vert="horz" lIns="91440" tIns="45720" rIns="91440" bIns="45720" rtlCol="0" anchor="t">
            <a:noAutofit/>
          </a:bodyPr>
          <a:lstStyle/>
          <a:p>
            <a:pPr marL="171450" indent="-171450">
              <a:buFont typeface="Arial" panose="020B0604020202020204" pitchFamily="34" charset="0"/>
              <a:buChar char="•"/>
            </a:pPr>
            <a:r>
              <a:rPr lang="en-AU" sz="1400" b="0" i="0" u="none" strike="noStrike" dirty="0">
                <a:solidFill>
                  <a:srgbClr val="222222"/>
                </a:solidFill>
                <a:effectLst/>
                <a:latin typeface="Lato" panose="020F0502020204030204" pitchFamily="34" charset="0"/>
              </a:rPr>
              <a:t>The approach employs binary trees to detect anomalies, resulting in a linear time complexity and low memory usage that is well-suited for processing large datasets.</a:t>
            </a:r>
          </a:p>
          <a:p>
            <a:pPr marL="171450" indent="-171450">
              <a:buFont typeface="Arial" panose="020B0604020202020204" pitchFamily="34" charset="0"/>
              <a:buChar char="•"/>
            </a:pPr>
            <a:r>
              <a:rPr lang="en-AU" sz="1400" b="0" i="0" u="none" strike="noStrike" dirty="0">
                <a:solidFill>
                  <a:srgbClr val="222222"/>
                </a:solidFill>
                <a:effectLst/>
                <a:latin typeface="Lato" panose="020F0502020204030203" pitchFamily="34" charset="0"/>
              </a:rPr>
              <a:t>The samples that travel deeper into the tree are less likely to be anomalies as they required more cuts to isolate them. Similarly, the samples which end up in shorter branches indicate anomalies as it was easier for the tree to separate them from other observations.</a:t>
            </a:r>
            <a:endParaRPr lang="en-AU" sz="1400" b="0" i="0" u="none" strike="noStrike" dirty="0">
              <a:solidFill>
                <a:srgbClr val="222222"/>
              </a:solidFill>
              <a:effectLst/>
              <a:latin typeface="Lato" panose="020F0502020204030204" pitchFamily="34" charset="0"/>
            </a:endParaRPr>
          </a:p>
          <a:p>
            <a:pPr marL="171450" indent="-171450">
              <a:buFont typeface="Arial" panose="020B0604020202020204" pitchFamily="34" charset="0"/>
              <a:buChar char="•"/>
            </a:pPr>
            <a:r>
              <a:rPr lang="en-AU" sz="1400" dirty="0">
                <a:solidFill>
                  <a:srgbClr val="222222"/>
                </a:solidFill>
                <a:latin typeface="Lato" panose="020F0502020204030204" pitchFamily="34" charset="0"/>
              </a:rPr>
              <a:t>Contamination factor: It refers to expected proportion of outliers in the data</a:t>
            </a:r>
          </a:p>
          <a:p>
            <a:pPr marL="171450" indent="-171450">
              <a:buFont typeface="Arial" panose="020B0604020202020204" pitchFamily="34" charset="0"/>
              <a:buChar char="•"/>
            </a:pPr>
            <a:r>
              <a:rPr lang="en-AU" sz="1400" dirty="0" err="1">
                <a:solidFill>
                  <a:srgbClr val="222222"/>
                </a:solidFill>
                <a:latin typeface="Lato" panose="020F0502020204030204" pitchFamily="34" charset="0"/>
              </a:rPr>
              <a:t>n_estimator</a:t>
            </a:r>
            <a:r>
              <a:rPr lang="en-AU" sz="1400" dirty="0">
                <a:solidFill>
                  <a:srgbClr val="222222"/>
                </a:solidFill>
                <a:latin typeface="Lato" panose="020F0502020204030204" pitchFamily="34" charset="0"/>
              </a:rPr>
              <a:t>: number of trees built in the forest method </a:t>
            </a:r>
          </a:p>
          <a:p>
            <a:endParaRPr lang="en-US" sz="1400" dirty="0">
              <a:highlight>
                <a:srgbClr val="C0C0C0"/>
              </a:highlight>
            </a:endParaRPr>
          </a:p>
        </p:txBody>
      </p:sp>
      <p:sp>
        <p:nvSpPr>
          <p:cNvPr id="3" name="Text Placeholder 2">
            <a:extLst>
              <a:ext uri="{FF2B5EF4-FFF2-40B4-BE49-F238E27FC236}">
                <a16:creationId xmlns:a16="http://schemas.microsoft.com/office/drawing/2014/main" id="{8B0D8676-E962-A649-877C-F31DFB48F05F}"/>
              </a:ext>
            </a:extLst>
          </p:cNvPr>
          <p:cNvSpPr>
            <a:spLocks noGrp="1"/>
          </p:cNvSpPr>
          <p:nvPr>
            <p:ph type="body" sz="quarter" idx="11"/>
          </p:nvPr>
        </p:nvSpPr>
        <p:spPr/>
        <p:txBody>
          <a:bodyPr/>
          <a:lstStyle/>
          <a:p>
            <a:r>
              <a:rPr lang="en-US" dirty="0">
                <a:cs typeface="Arial"/>
              </a:rPr>
              <a:t>Isolation Forest</a:t>
            </a:r>
            <a:endParaRPr lang="en-US" b="0" dirty="0">
              <a:solidFill>
                <a:schemeClr val="accent1"/>
              </a:solidFill>
              <a:ea typeface="+mj-lt"/>
              <a:cs typeface="Arial"/>
            </a:endParaRPr>
          </a:p>
        </p:txBody>
      </p:sp>
      <p:sp>
        <p:nvSpPr>
          <p:cNvPr id="4" name="Text Placeholder 3">
            <a:extLst>
              <a:ext uri="{FF2B5EF4-FFF2-40B4-BE49-F238E27FC236}">
                <a16:creationId xmlns:a16="http://schemas.microsoft.com/office/drawing/2014/main" id="{7CC07463-EDEB-7040-9811-D44507C35F59}"/>
              </a:ext>
            </a:extLst>
          </p:cNvPr>
          <p:cNvSpPr>
            <a:spLocks noGrp="1"/>
          </p:cNvSpPr>
          <p:nvPr>
            <p:ph type="body" sz="quarter" idx="12"/>
          </p:nvPr>
        </p:nvSpPr>
        <p:spPr/>
        <p:txBody>
          <a:bodyPr/>
          <a:lstStyle/>
          <a:p>
            <a:r>
              <a:rPr lang="en-AU"/>
              <a:t>Anomaly detection method</a:t>
            </a:r>
          </a:p>
        </p:txBody>
      </p:sp>
      <p:sp>
        <p:nvSpPr>
          <p:cNvPr id="6" name="Footer Placeholder 5">
            <a:extLst>
              <a:ext uri="{FF2B5EF4-FFF2-40B4-BE49-F238E27FC236}">
                <a16:creationId xmlns:a16="http://schemas.microsoft.com/office/drawing/2014/main" id="{2469AED2-22C4-B789-24DA-DC52A1BCD081}"/>
              </a:ext>
            </a:extLst>
          </p:cNvPr>
          <p:cNvSpPr>
            <a:spLocks noGrp="1"/>
          </p:cNvSpPr>
          <p:nvPr>
            <p:ph type="ftr" sz="quarter" idx="13"/>
          </p:nvPr>
        </p:nvSpPr>
        <p:spPr/>
        <p:txBody>
          <a:bodyPr/>
          <a:lstStyle/>
          <a:p>
            <a:fld id="{9A5BD71F-8785-4F5A-BBC0-AF0716BFC5D0}" type="slidenum">
              <a:rPr lang="en-AU" smtClean="0"/>
              <a:t>11</a:t>
            </a:fld>
            <a:endParaRPr lang="en-AU"/>
          </a:p>
        </p:txBody>
      </p:sp>
      <p:pic>
        <p:nvPicPr>
          <p:cNvPr id="8" name="Picture 7" descr="A graph of a number of points&#10;&#10;Description automatically generated with medium confidence">
            <a:extLst>
              <a:ext uri="{FF2B5EF4-FFF2-40B4-BE49-F238E27FC236}">
                <a16:creationId xmlns:a16="http://schemas.microsoft.com/office/drawing/2014/main" id="{F4A65BEF-7D30-6111-1E9C-8ACC1E82952C}"/>
              </a:ext>
            </a:extLst>
          </p:cNvPr>
          <p:cNvPicPr>
            <a:picLocks noChangeAspect="1"/>
          </p:cNvPicPr>
          <p:nvPr/>
        </p:nvPicPr>
        <p:blipFill>
          <a:blip r:embed="rId2"/>
          <a:stretch>
            <a:fillRect/>
          </a:stretch>
        </p:blipFill>
        <p:spPr>
          <a:xfrm>
            <a:off x="5213130" y="1895639"/>
            <a:ext cx="6393793" cy="4085957"/>
          </a:xfrm>
          <a:prstGeom prst="rect">
            <a:avLst/>
          </a:prstGeom>
        </p:spPr>
      </p:pic>
    </p:spTree>
    <p:extLst>
      <p:ext uri="{BB962C8B-B14F-4D97-AF65-F5344CB8AC3E}">
        <p14:creationId xmlns:p14="http://schemas.microsoft.com/office/powerpoint/2010/main" val="40496957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5DFDAB0-3E87-410A-9E1F-6EBF5B53A023}"/>
              </a:ext>
            </a:extLst>
          </p:cNvPr>
          <p:cNvSpPr>
            <a:spLocks noGrp="1"/>
          </p:cNvSpPr>
          <p:nvPr>
            <p:ph type="body" sz="quarter" idx="10"/>
          </p:nvPr>
        </p:nvSpPr>
        <p:spPr/>
        <p:txBody>
          <a:bodyPr vert="horz" lIns="91440" tIns="45720" rIns="91440" bIns="45720" rtlCol="0" anchor="t">
            <a:noAutofit/>
          </a:bodyPr>
          <a:lstStyle/>
          <a:p>
            <a:pPr>
              <a:spcBef>
                <a:spcPts val="0"/>
              </a:spcBef>
            </a:pPr>
            <a:endParaRPr lang="en-AU" b="0">
              <a:latin typeface="+mn-lt"/>
            </a:endParaRPr>
          </a:p>
        </p:txBody>
      </p:sp>
      <p:sp>
        <p:nvSpPr>
          <p:cNvPr id="3" name="Text Placeholder 2">
            <a:extLst>
              <a:ext uri="{FF2B5EF4-FFF2-40B4-BE49-F238E27FC236}">
                <a16:creationId xmlns:a16="http://schemas.microsoft.com/office/drawing/2014/main" id="{8B0D8676-E962-A649-877C-F31DFB48F05F}"/>
              </a:ext>
            </a:extLst>
          </p:cNvPr>
          <p:cNvSpPr>
            <a:spLocks noGrp="1"/>
          </p:cNvSpPr>
          <p:nvPr>
            <p:ph type="body" sz="quarter" idx="11"/>
          </p:nvPr>
        </p:nvSpPr>
        <p:spPr/>
        <p:txBody>
          <a:bodyPr/>
          <a:lstStyle/>
          <a:p>
            <a:endParaRPr lang="en-US" b="0">
              <a:solidFill>
                <a:schemeClr val="accent1"/>
              </a:solidFill>
              <a:ea typeface="+mj-lt"/>
              <a:cs typeface="Arial"/>
            </a:endParaRPr>
          </a:p>
        </p:txBody>
      </p:sp>
      <p:sp>
        <p:nvSpPr>
          <p:cNvPr id="4" name="Text Placeholder 3">
            <a:extLst>
              <a:ext uri="{FF2B5EF4-FFF2-40B4-BE49-F238E27FC236}">
                <a16:creationId xmlns:a16="http://schemas.microsoft.com/office/drawing/2014/main" id="{7CC07463-EDEB-7040-9811-D44507C35F59}"/>
              </a:ext>
            </a:extLst>
          </p:cNvPr>
          <p:cNvSpPr>
            <a:spLocks noGrp="1"/>
          </p:cNvSpPr>
          <p:nvPr>
            <p:ph type="body" sz="quarter" idx="12"/>
          </p:nvPr>
        </p:nvSpPr>
        <p:spPr/>
        <p:txBody>
          <a:bodyPr/>
          <a:lstStyle/>
          <a:p>
            <a:endParaRPr lang="en-AU"/>
          </a:p>
        </p:txBody>
      </p:sp>
      <p:sp>
        <p:nvSpPr>
          <p:cNvPr id="6" name="Footer Placeholder 5">
            <a:extLst>
              <a:ext uri="{FF2B5EF4-FFF2-40B4-BE49-F238E27FC236}">
                <a16:creationId xmlns:a16="http://schemas.microsoft.com/office/drawing/2014/main" id="{2469AED2-22C4-B789-24DA-DC52A1BCD081}"/>
              </a:ext>
            </a:extLst>
          </p:cNvPr>
          <p:cNvSpPr>
            <a:spLocks noGrp="1"/>
          </p:cNvSpPr>
          <p:nvPr>
            <p:ph type="ftr" sz="quarter" idx="13"/>
          </p:nvPr>
        </p:nvSpPr>
        <p:spPr/>
        <p:txBody>
          <a:bodyPr/>
          <a:lstStyle/>
          <a:p>
            <a:fld id="{9A5BD71F-8785-4F5A-BBC0-AF0716BFC5D0}" type="slidenum">
              <a:rPr lang="en-AU" smtClean="0"/>
              <a:t>12</a:t>
            </a:fld>
            <a:endParaRPr lang="en-AU"/>
          </a:p>
        </p:txBody>
      </p:sp>
      <p:pic>
        <p:nvPicPr>
          <p:cNvPr id="8" name="Picture 7" descr="A group of graphs showing the results of a company's company&#10;&#10;Description automatically generated with medium confidence">
            <a:extLst>
              <a:ext uri="{FF2B5EF4-FFF2-40B4-BE49-F238E27FC236}">
                <a16:creationId xmlns:a16="http://schemas.microsoft.com/office/drawing/2014/main" id="{DFCCBFB8-861B-61E9-455D-5ECA8E080889}"/>
              </a:ext>
            </a:extLst>
          </p:cNvPr>
          <p:cNvPicPr>
            <a:picLocks noChangeAspect="1"/>
          </p:cNvPicPr>
          <p:nvPr/>
        </p:nvPicPr>
        <p:blipFill>
          <a:blip r:embed="rId2"/>
          <a:stretch>
            <a:fillRect/>
          </a:stretch>
        </p:blipFill>
        <p:spPr>
          <a:xfrm>
            <a:off x="756123" y="788276"/>
            <a:ext cx="10679751" cy="5822473"/>
          </a:xfrm>
          <a:prstGeom prst="rect">
            <a:avLst/>
          </a:prstGeom>
        </p:spPr>
      </p:pic>
    </p:spTree>
    <p:extLst>
      <p:ext uri="{BB962C8B-B14F-4D97-AF65-F5344CB8AC3E}">
        <p14:creationId xmlns:p14="http://schemas.microsoft.com/office/powerpoint/2010/main" val="4224577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5DFDAB0-3E87-410A-9E1F-6EBF5B53A023}"/>
              </a:ext>
            </a:extLst>
          </p:cNvPr>
          <p:cNvSpPr>
            <a:spLocks noGrp="1"/>
          </p:cNvSpPr>
          <p:nvPr>
            <p:ph type="body" sz="quarter" idx="10"/>
          </p:nvPr>
        </p:nvSpPr>
        <p:spPr>
          <a:xfrm>
            <a:off x="756126" y="2179529"/>
            <a:ext cx="4457005" cy="4346531"/>
          </a:xfrm>
        </p:spPr>
        <p:txBody>
          <a:bodyPr vert="horz" lIns="91440" tIns="45720" rIns="91440" bIns="45720" rtlCol="0" anchor="t">
            <a:noAutofit/>
          </a:bodyPr>
          <a:lstStyle/>
          <a:p>
            <a:pPr marL="171450" indent="-171450">
              <a:buFont typeface="Arial" panose="020B0604020202020204" pitchFamily="34" charset="0"/>
              <a:buChar char="•"/>
            </a:pPr>
            <a:r>
              <a:rPr lang="en-AU" sz="1400"/>
              <a:t>Local Outlier Factor is another anomaly detection technique that takes the density of data points into consideration to decide whether a point is an anomaly or not.</a:t>
            </a:r>
          </a:p>
          <a:p>
            <a:pPr marL="285750" indent="-285750" rtl="0">
              <a:buFont typeface="Arial" panose="020B0604020202020204" pitchFamily="34" charset="0"/>
              <a:buChar char="•"/>
            </a:pPr>
            <a:r>
              <a:rPr lang="en-AU" sz="1400" err="1"/>
              <a:t>n_neighbours</a:t>
            </a:r>
            <a:r>
              <a:rPr lang="en-AU" sz="1400"/>
              <a:t>: No of neighbours the model takes into account while deciding the point is an anomaly or not</a:t>
            </a:r>
          </a:p>
          <a:p>
            <a:pPr marL="285750" indent="-285750" rtl="0">
              <a:buFont typeface="Arial" panose="020B0604020202020204" pitchFamily="34" charset="0"/>
              <a:buChar char="•"/>
            </a:pPr>
            <a:r>
              <a:rPr lang="en-AU" sz="1400"/>
              <a:t>contamination: proportion of the data we expect to be anomalous </a:t>
            </a:r>
          </a:p>
          <a:p>
            <a:pPr marL="171450" indent="-171450">
              <a:buFont typeface="Arial" panose="020B0604020202020204" pitchFamily="34" charset="0"/>
              <a:buChar char="•"/>
            </a:pPr>
            <a:endParaRPr lang="en-US" sz="1400">
              <a:highlight>
                <a:srgbClr val="C0C0C0"/>
              </a:highlight>
            </a:endParaRPr>
          </a:p>
        </p:txBody>
      </p:sp>
      <p:sp>
        <p:nvSpPr>
          <p:cNvPr id="3" name="Text Placeholder 2">
            <a:extLst>
              <a:ext uri="{FF2B5EF4-FFF2-40B4-BE49-F238E27FC236}">
                <a16:creationId xmlns:a16="http://schemas.microsoft.com/office/drawing/2014/main" id="{8B0D8676-E962-A649-877C-F31DFB48F05F}"/>
              </a:ext>
            </a:extLst>
          </p:cNvPr>
          <p:cNvSpPr>
            <a:spLocks noGrp="1"/>
          </p:cNvSpPr>
          <p:nvPr>
            <p:ph type="body" sz="quarter" idx="11"/>
          </p:nvPr>
        </p:nvSpPr>
        <p:spPr/>
        <p:txBody>
          <a:bodyPr/>
          <a:lstStyle/>
          <a:p>
            <a:r>
              <a:rPr lang="en-US">
                <a:cs typeface="Arial"/>
              </a:rPr>
              <a:t>Local Outlier Factor</a:t>
            </a:r>
            <a:endParaRPr lang="en-US" b="0">
              <a:solidFill>
                <a:schemeClr val="accent1"/>
              </a:solidFill>
              <a:ea typeface="+mj-lt"/>
              <a:cs typeface="Arial"/>
            </a:endParaRPr>
          </a:p>
        </p:txBody>
      </p:sp>
      <p:sp>
        <p:nvSpPr>
          <p:cNvPr id="4" name="Text Placeholder 3">
            <a:extLst>
              <a:ext uri="{FF2B5EF4-FFF2-40B4-BE49-F238E27FC236}">
                <a16:creationId xmlns:a16="http://schemas.microsoft.com/office/drawing/2014/main" id="{7CC07463-EDEB-7040-9811-D44507C35F59}"/>
              </a:ext>
            </a:extLst>
          </p:cNvPr>
          <p:cNvSpPr>
            <a:spLocks noGrp="1"/>
          </p:cNvSpPr>
          <p:nvPr>
            <p:ph type="body" sz="quarter" idx="12"/>
          </p:nvPr>
        </p:nvSpPr>
        <p:spPr/>
        <p:txBody>
          <a:bodyPr/>
          <a:lstStyle/>
          <a:p>
            <a:r>
              <a:rPr lang="en-AU"/>
              <a:t>Anomaly detection method</a:t>
            </a:r>
          </a:p>
        </p:txBody>
      </p:sp>
      <p:sp>
        <p:nvSpPr>
          <p:cNvPr id="6" name="Footer Placeholder 5">
            <a:extLst>
              <a:ext uri="{FF2B5EF4-FFF2-40B4-BE49-F238E27FC236}">
                <a16:creationId xmlns:a16="http://schemas.microsoft.com/office/drawing/2014/main" id="{2469AED2-22C4-B789-24DA-DC52A1BCD081}"/>
              </a:ext>
            </a:extLst>
          </p:cNvPr>
          <p:cNvSpPr>
            <a:spLocks noGrp="1"/>
          </p:cNvSpPr>
          <p:nvPr>
            <p:ph type="ftr" sz="quarter" idx="13"/>
          </p:nvPr>
        </p:nvSpPr>
        <p:spPr/>
        <p:txBody>
          <a:bodyPr/>
          <a:lstStyle/>
          <a:p>
            <a:fld id="{9A5BD71F-8785-4F5A-BBC0-AF0716BFC5D0}" type="slidenum">
              <a:rPr lang="en-AU" smtClean="0"/>
              <a:t>13</a:t>
            </a:fld>
            <a:endParaRPr lang="en-AU"/>
          </a:p>
        </p:txBody>
      </p:sp>
      <p:pic>
        <p:nvPicPr>
          <p:cNvPr id="7" name="Picture 6" descr="A graph with black dots and pink text&#10;&#10;Description automatically generated">
            <a:extLst>
              <a:ext uri="{FF2B5EF4-FFF2-40B4-BE49-F238E27FC236}">
                <a16:creationId xmlns:a16="http://schemas.microsoft.com/office/drawing/2014/main" id="{22D895D6-465C-27FB-090E-A13DB00559C5}"/>
              </a:ext>
            </a:extLst>
          </p:cNvPr>
          <p:cNvPicPr>
            <a:picLocks noChangeAspect="1"/>
          </p:cNvPicPr>
          <p:nvPr/>
        </p:nvPicPr>
        <p:blipFill>
          <a:blip r:embed="rId2"/>
          <a:stretch>
            <a:fillRect/>
          </a:stretch>
        </p:blipFill>
        <p:spPr>
          <a:xfrm>
            <a:off x="5402316" y="1442553"/>
            <a:ext cx="6033557" cy="4966502"/>
          </a:xfrm>
          <a:prstGeom prst="rect">
            <a:avLst/>
          </a:prstGeom>
        </p:spPr>
      </p:pic>
    </p:spTree>
    <p:extLst>
      <p:ext uri="{BB962C8B-B14F-4D97-AF65-F5344CB8AC3E}">
        <p14:creationId xmlns:p14="http://schemas.microsoft.com/office/powerpoint/2010/main" val="40819025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5DFDAB0-3E87-410A-9E1F-6EBF5B53A023}"/>
              </a:ext>
            </a:extLst>
          </p:cNvPr>
          <p:cNvSpPr>
            <a:spLocks noGrp="1"/>
          </p:cNvSpPr>
          <p:nvPr>
            <p:ph type="body" sz="quarter" idx="10"/>
          </p:nvPr>
        </p:nvSpPr>
        <p:spPr/>
        <p:txBody>
          <a:bodyPr vert="horz" lIns="91440" tIns="45720" rIns="91440" bIns="45720" rtlCol="0" anchor="t">
            <a:noAutofit/>
          </a:bodyPr>
          <a:lstStyle/>
          <a:p>
            <a:pPr>
              <a:spcBef>
                <a:spcPts val="0"/>
              </a:spcBef>
            </a:pPr>
            <a:endParaRPr lang="en-AU" b="0">
              <a:latin typeface="+mn-lt"/>
            </a:endParaRPr>
          </a:p>
        </p:txBody>
      </p:sp>
      <p:sp>
        <p:nvSpPr>
          <p:cNvPr id="4" name="Text Placeholder 3">
            <a:extLst>
              <a:ext uri="{FF2B5EF4-FFF2-40B4-BE49-F238E27FC236}">
                <a16:creationId xmlns:a16="http://schemas.microsoft.com/office/drawing/2014/main" id="{7CC07463-EDEB-7040-9811-D44507C35F59}"/>
              </a:ext>
            </a:extLst>
          </p:cNvPr>
          <p:cNvSpPr>
            <a:spLocks noGrp="1"/>
          </p:cNvSpPr>
          <p:nvPr>
            <p:ph type="body" sz="quarter" idx="12"/>
          </p:nvPr>
        </p:nvSpPr>
        <p:spPr/>
        <p:txBody>
          <a:bodyPr/>
          <a:lstStyle/>
          <a:p>
            <a:endParaRPr lang="en-AU"/>
          </a:p>
        </p:txBody>
      </p:sp>
      <p:sp>
        <p:nvSpPr>
          <p:cNvPr id="6" name="Footer Placeholder 5">
            <a:extLst>
              <a:ext uri="{FF2B5EF4-FFF2-40B4-BE49-F238E27FC236}">
                <a16:creationId xmlns:a16="http://schemas.microsoft.com/office/drawing/2014/main" id="{2469AED2-22C4-B789-24DA-DC52A1BCD081}"/>
              </a:ext>
            </a:extLst>
          </p:cNvPr>
          <p:cNvSpPr>
            <a:spLocks noGrp="1"/>
          </p:cNvSpPr>
          <p:nvPr>
            <p:ph type="ftr" sz="quarter" idx="13"/>
          </p:nvPr>
        </p:nvSpPr>
        <p:spPr/>
        <p:txBody>
          <a:bodyPr/>
          <a:lstStyle/>
          <a:p>
            <a:fld id="{9A5BD71F-8785-4F5A-BBC0-AF0716BFC5D0}" type="slidenum">
              <a:rPr lang="en-AU" smtClean="0"/>
              <a:t>14</a:t>
            </a:fld>
            <a:endParaRPr lang="en-AU"/>
          </a:p>
        </p:txBody>
      </p:sp>
      <p:pic>
        <p:nvPicPr>
          <p:cNvPr id="7" name="Picture 6" descr="A group of graphs showing the results of a company's company&#10;&#10;Description automatically generated with medium confidence">
            <a:extLst>
              <a:ext uri="{FF2B5EF4-FFF2-40B4-BE49-F238E27FC236}">
                <a16:creationId xmlns:a16="http://schemas.microsoft.com/office/drawing/2014/main" id="{4FBCA52C-99E4-0441-5A8F-8F9E2E485E34}"/>
              </a:ext>
            </a:extLst>
          </p:cNvPr>
          <p:cNvPicPr>
            <a:picLocks noChangeAspect="1"/>
          </p:cNvPicPr>
          <p:nvPr/>
        </p:nvPicPr>
        <p:blipFill>
          <a:blip r:embed="rId2"/>
          <a:stretch>
            <a:fillRect/>
          </a:stretch>
        </p:blipFill>
        <p:spPr>
          <a:xfrm>
            <a:off x="756124" y="756744"/>
            <a:ext cx="10679750" cy="5893253"/>
          </a:xfrm>
          <a:prstGeom prst="rect">
            <a:avLst/>
          </a:prstGeom>
        </p:spPr>
      </p:pic>
    </p:spTree>
    <p:extLst>
      <p:ext uri="{BB962C8B-B14F-4D97-AF65-F5344CB8AC3E}">
        <p14:creationId xmlns:p14="http://schemas.microsoft.com/office/powerpoint/2010/main" val="24515300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7576827-31E1-594C-81B9-98A6023558D6}"/>
              </a:ext>
            </a:extLst>
          </p:cNvPr>
          <p:cNvSpPr>
            <a:spLocks noGrp="1"/>
          </p:cNvSpPr>
          <p:nvPr>
            <p:ph type="body" sz="quarter" idx="10"/>
          </p:nvPr>
        </p:nvSpPr>
        <p:spPr>
          <a:xfrm>
            <a:off x="756126" y="1681656"/>
            <a:ext cx="10509972" cy="2060028"/>
          </a:xfrm>
        </p:spPr>
        <p:txBody>
          <a:bodyPr/>
          <a:lstStyle/>
          <a:p>
            <a:r>
              <a:rPr lang="en-AU" b="1">
                <a:solidFill>
                  <a:schemeClr val="accent1"/>
                </a:solidFill>
                <a:cs typeface="Arial"/>
              </a:rPr>
              <a:t>Contamination = 0.025</a:t>
            </a:r>
          </a:p>
          <a:p>
            <a:endParaRPr lang="en-AU"/>
          </a:p>
          <a:p>
            <a:endParaRPr lang="en-AU"/>
          </a:p>
        </p:txBody>
      </p:sp>
      <p:sp>
        <p:nvSpPr>
          <p:cNvPr id="4" name="Text Placeholder 3">
            <a:extLst>
              <a:ext uri="{FF2B5EF4-FFF2-40B4-BE49-F238E27FC236}">
                <a16:creationId xmlns:a16="http://schemas.microsoft.com/office/drawing/2014/main" id="{E45F513C-E3FA-D64B-88D7-8EB1BDA67906}"/>
              </a:ext>
            </a:extLst>
          </p:cNvPr>
          <p:cNvSpPr>
            <a:spLocks noGrp="1"/>
          </p:cNvSpPr>
          <p:nvPr>
            <p:ph type="body" sz="quarter" idx="11"/>
          </p:nvPr>
        </p:nvSpPr>
        <p:spPr>
          <a:xfrm>
            <a:off x="876681" y="644705"/>
            <a:ext cx="9438910" cy="628650"/>
          </a:xfrm>
        </p:spPr>
        <p:txBody>
          <a:bodyPr/>
          <a:lstStyle/>
          <a:p>
            <a:r>
              <a:rPr lang="en-US" dirty="0">
                <a:ea typeface="+mj-lt"/>
                <a:cs typeface="Arial"/>
              </a:rPr>
              <a:t>Changing contamination factor</a:t>
            </a:r>
          </a:p>
        </p:txBody>
      </p:sp>
      <p:sp>
        <p:nvSpPr>
          <p:cNvPr id="5" name="Text Placeholder 4">
            <a:extLst>
              <a:ext uri="{FF2B5EF4-FFF2-40B4-BE49-F238E27FC236}">
                <a16:creationId xmlns:a16="http://schemas.microsoft.com/office/drawing/2014/main" id="{EC37F08E-9EFB-5645-8E7E-473DFC615576}"/>
              </a:ext>
            </a:extLst>
          </p:cNvPr>
          <p:cNvSpPr>
            <a:spLocks noGrp="1"/>
          </p:cNvSpPr>
          <p:nvPr>
            <p:ph type="body" sz="quarter" idx="12"/>
          </p:nvPr>
        </p:nvSpPr>
        <p:spPr>
          <a:xfrm>
            <a:off x="672662" y="4149985"/>
            <a:ext cx="10509972" cy="2376076"/>
          </a:xfrm>
        </p:spPr>
        <p:txBody>
          <a:bodyPr/>
          <a:lstStyle/>
          <a:p>
            <a:r>
              <a:rPr lang="en-AU" b="1">
                <a:solidFill>
                  <a:schemeClr val="accent1"/>
                </a:solidFill>
                <a:cs typeface="Arial"/>
              </a:rPr>
              <a:t>Contamination = 0.05</a:t>
            </a:r>
          </a:p>
          <a:p>
            <a:endParaRPr lang="en-AU"/>
          </a:p>
        </p:txBody>
      </p:sp>
      <p:sp>
        <p:nvSpPr>
          <p:cNvPr id="7" name="Footer Placeholder 6">
            <a:extLst>
              <a:ext uri="{FF2B5EF4-FFF2-40B4-BE49-F238E27FC236}">
                <a16:creationId xmlns:a16="http://schemas.microsoft.com/office/drawing/2014/main" id="{51F2FF83-C484-8D93-4A1D-5C502333CE3E}"/>
              </a:ext>
            </a:extLst>
          </p:cNvPr>
          <p:cNvSpPr>
            <a:spLocks noGrp="1"/>
          </p:cNvSpPr>
          <p:nvPr>
            <p:ph type="ftr" sz="quarter" idx="14"/>
          </p:nvPr>
        </p:nvSpPr>
        <p:spPr/>
        <p:txBody>
          <a:bodyPr/>
          <a:lstStyle/>
          <a:p>
            <a:r>
              <a:rPr lang="en-AU"/>
              <a:t>&lt;#&gt;</a:t>
            </a:r>
          </a:p>
        </p:txBody>
      </p:sp>
      <p:pic>
        <p:nvPicPr>
          <p:cNvPr id="12" name="Picture 11" descr="A graph of a number of vehicles&#10;&#10;Description automatically generated with medium confidence">
            <a:extLst>
              <a:ext uri="{FF2B5EF4-FFF2-40B4-BE49-F238E27FC236}">
                <a16:creationId xmlns:a16="http://schemas.microsoft.com/office/drawing/2014/main" id="{1AE2395C-A856-BF6A-F7E0-C0077BC30550}"/>
              </a:ext>
            </a:extLst>
          </p:cNvPr>
          <p:cNvPicPr>
            <a:picLocks noChangeAspect="1"/>
          </p:cNvPicPr>
          <p:nvPr/>
        </p:nvPicPr>
        <p:blipFill>
          <a:blip r:embed="rId3"/>
          <a:stretch>
            <a:fillRect/>
          </a:stretch>
        </p:blipFill>
        <p:spPr>
          <a:xfrm>
            <a:off x="925901" y="1985327"/>
            <a:ext cx="8060443" cy="2060028"/>
          </a:xfrm>
          <a:prstGeom prst="rect">
            <a:avLst/>
          </a:prstGeom>
        </p:spPr>
      </p:pic>
      <p:pic>
        <p:nvPicPr>
          <p:cNvPr id="14" name="Picture 13" descr="A graph of a number of vehicles&#10;&#10;Description automatically generated with medium confidence">
            <a:extLst>
              <a:ext uri="{FF2B5EF4-FFF2-40B4-BE49-F238E27FC236}">
                <a16:creationId xmlns:a16="http://schemas.microsoft.com/office/drawing/2014/main" id="{3708BAD5-5B20-65B5-A2B5-8056DD372E6D}"/>
              </a:ext>
            </a:extLst>
          </p:cNvPr>
          <p:cNvPicPr>
            <a:picLocks noChangeAspect="1"/>
          </p:cNvPicPr>
          <p:nvPr/>
        </p:nvPicPr>
        <p:blipFill>
          <a:blip r:embed="rId4"/>
          <a:stretch>
            <a:fillRect/>
          </a:stretch>
        </p:blipFill>
        <p:spPr>
          <a:xfrm>
            <a:off x="925900" y="4423678"/>
            <a:ext cx="8060443" cy="2167939"/>
          </a:xfrm>
          <a:prstGeom prst="rect">
            <a:avLst/>
          </a:prstGeom>
        </p:spPr>
      </p:pic>
    </p:spTree>
    <p:extLst>
      <p:ext uri="{BB962C8B-B14F-4D97-AF65-F5344CB8AC3E}">
        <p14:creationId xmlns:p14="http://schemas.microsoft.com/office/powerpoint/2010/main" val="35823692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1C5BCFA-492E-A4E7-7BED-FFA863944964}"/>
              </a:ext>
            </a:extLst>
          </p:cNvPr>
          <p:cNvSpPr>
            <a:spLocks noGrp="1"/>
          </p:cNvSpPr>
          <p:nvPr>
            <p:ph type="body" sz="quarter" idx="10"/>
          </p:nvPr>
        </p:nvSpPr>
        <p:spPr>
          <a:xfrm>
            <a:off x="756126" y="2179529"/>
            <a:ext cx="9438908" cy="4346531"/>
          </a:xfrm>
        </p:spPr>
        <p:txBody>
          <a:bodyPr/>
          <a:lstStyle/>
          <a:p>
            <a:pPr marL="171450" indent="-171450">
              <a:buFont typeface="Arial" panose="020B0604020202020204" pitchFamily="34" charset="0"/>
              <a:buChar char="•"/>
            </a:pPr>
            <a:r>
              <a:rPr lang="en-US" sz="1600" b="1" dirty="0"/>
              <a:t>Combine models using OR logic?</a:t>
            </a:r>
          </a:p>
          <a:p>
            <a:pPr marL="342900" indent="-342900">
              <a:buAutoNum type="arabicPeriod"/>
            </a:pPr>
            <a:r>
              <a:rPr lang="en-US" sz="1400" dirty="0"/>
              <a:t>Final dataset had anomalies from both models.</a:t>
            </a:r>
          </a:p>
          <a:p>
            <a:pPr marL="342900" indent="-342900">
              <a:buFont typeface="Arial" panose="020B0604020202020204" pitchFamily="34" charset="0"/>
              <a:buAutoNum type="arabicPeriod"/>
            </a:pPr>
            <a:r>
              <a:rPr lang="en-US" sz="1400" dirty="0"/>
              <a:t>Number of anomalies shot up.</a:t>
            </a:r>
          </a:p>
          <a:p>
            <a:pPr marL="342900" indent="-342900">
              <a:buFont typeface="Arial" panose="020B0604020202020204" pitchFamily="34" charset="0"/>
              <a:buAutoNum type="arabicPeriod"/>
            </a:pPr>
            <a:r>
              <a:rPr lang="en-US" sz="1400" dirty="0"/>
              <a:t>Most of the anomalies were not desired.</a:t>
            </a:r>
          </a:p>
          <a:p>
            <a:pPr marL="171450" indent="-171450">
              <a:buFont typeface="Arial" panose="020B0604020202020204" pitchFamily="34" charset="0"/>
              <a:buChar char="•"/>
            </a:pPr>
            <a:r>
              <a:rPr lang="en-US" sz="1600" b="1" dirty="0"/>
              <a:t>Combine models using AND logic?</a:t>
            </a:r>
          </a:p>
          <a:p>
            <a:pPr marL="342900" indent="-342900">
              <a:buAutoNum type="arabicPeriod"/>
            </a:pPr>
            <a:r>
              <a:rPr lang="en-US" sz="1400" dirty="0"/>
              <a:t>Final dataset had anomalies common in both models.</a:t>
            </a:r>
          </a:p>
          <a:p>
            <a:pPr marL="342900" indent="-342900">
              <a:buAutoNum type="arabicPeriod"/>
            </a:pPr>
            <a:r>
              <a:rPr lang="en-US" sz="1400" dirty="0"/>
              <a:t>Got the best out of both the models.</a:t>
            </a:r>
          </a:p>
          <a:p>
            <a:pPr marL="342900" indent="-342900">
              <a:buAutoNum type="arabicPeriod"/>
            </a:pPr>
            <a:endParaRPr lang="en-US" sz="1400" dirty="0"/>
          </a:p>
          <a:p>
            <a:pPr marL="342900" indent="-342900">
              <a:buAutoNum type="arabicPeriod"/>
            </a:pPr>
            <a:endParaRPr lang="en-US" sz="1400" dirty="0"/>
          </a:p>
          <a:p>
            <a:pPr marL="342900" indent="-342900">
              <a:buAutoNum type="arabicPeriod"/>
            </a:pPr>
            <a:endParaRPr lang="en-US" sz="1400" dirty="0"/>
          </a:p>
          <a:p>
            <a:pPr marL="342900" indent="-342900">
              <a:buAutoNum type="arabicPeriod"/>
            </a:pPr>
            <a:endParaRPr lang="en-US" sz="1400" b="1" dirty="0"/>
          </a:p>
        </p:txBody>
      </p:sp>
      <p:sp>
        <p:nvSpPr>
          <p:cNvPr id="3" name="Text Placeholder 2">
            <a:extLst>
              <a:ext uri="{FF2B5EF4-FFF2-40B4-BE49-F238E27FC236}">
                <a16:creationId xmlns:a16="http://schemas.microsoft.com/office/drawing/2014/main" id="{9BF7761A-FCC6-DD8F-B616-5E9F9590EA1D}"/>
              </a:ext>
            </a:extLst>
          </p:cNvPr>
          <p:cNvSpPr>
            <a:spLocks noGrp="1"/>
          </p:cNvSpPr>
          <p:nvPr>
            <p:ph type="body" sz="quarter" idx="11"/>
          </p:nvPr>
        </p:nvSpPr>
        <p:spPr/>
        <p:txBody>
          <a:bodyPr/>
          <a:lstStyle/>
          <a:p>
            <a:r>
              <a:rPr lang="en-US" dirty="0"/>
              <a:t>How to combine models?</a:t>
            </a:r>
          </a:p>
        </p:txBody>
      </p:sp>
      <p:sp>
        <p:nvSpPr>
          <p:cNvPr id="6" name="Footer Placeholder 5">
            <a:extLst>
              <a:ext uri="{FF2B5EF4-FFF2-40B4-BE49-F238E27FC236}">
                <a16:creationId xmlns:a16="http://schemas.microsoft.com/office/drawing/2014/main" id="{6A990145-230D-D795-1C07-2EDC78D44DAA}"/>
              </a:ext>
            </a:extLst>
          </p:cNvPr>
          <p:cNvSpPr>
            <a:spLocks noGrp="1"/>
          </p:cNvSpPr>
          <p:nvPr>
            <p:ph type="ftr" sz="quarter" idx="14"/>
          </p:nvPr>
        </p:nvSpPr>
        <p:spPr/>
        <p:txBody>
          <a:bodyPr/>
          <a:lstStyle/>
          <a:p>
            <a:r>
              <a:rPr lang="en-AU"/>
              <a:t>&lt;#&gt;</a:t>
            </a:r>
          </a:p>
        </p:txBody>
      </p:sp>
    </p:spTree>
    <p:extLst>
      <p:ext uri="{BB962C8B-B14F-4D97-AF65-F5344CB8AC3E}">
        <p14:creationId xmlns:p14="http://schemas.microsoft.com/office/powerpoint/2010/main" val="13489800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65FAE75-31A4-A91F-FCA5-FCAB5E5B0F89}"/>
              </a:ext>
            </a:extLst>
          </p:cNvPr>
          <p:cNvSpPr>
            <a:spLocks noGrp="1"/>
          </p:cNvSpPr>
          <p:nvPr>
            <p:ph type="body" sz="quarter" idx="11"/>
          </p:nvPr>
        </p:nvSpPr>
        <p:spPr/>
        <p:txBody>
          <a:bodyPr/>
          <a:lstStyle/>
          <a:p>
            <a:r>
              <a:rPr lang="en-US" dirty="0"/>
              <a:t>Combining models</a:t>
            </a:r>
          </a:p>
        </p:txBody>
      </p:sp>
      <p:sp>
        <p:nvSpPr>
          <p:cNvPr id="6" name="Footer Placeholder 5">
            <a:extLst>
              <a:ext uri="{FF2B5EF4-FFF2-40B4-BE49-F238E27FC236}">
                <a16:creationId xmlns:a16="http://schemas.microsoft.com/office/drawing/2014/main" id="{65DC0663-D132-0297-BDEB-03097C2949BA}"/>
              </a:ext>
            </a:extLst>
          </p:cNvPr>
          <p:cNvSpPr>
            <a:spLocks noGrp="1"/>
          </p:cNvSpPr>
          <p:nvPr>
            <p:ph type="ftr" sz="quarter" idx="14"/>
          </p:nvPr>
        </p:nvSpPr>
        <p:spPr/>
        <p:txBody>
          <a:bodyPr/>
          <a:lstStyle/>
          <a:p>
            <a:r>
              <a:rPr lang="en-AU"/>
              <a:t>&lt;#&gt;</a:t>
            </a:r>
          </a:p>
        </p:txBody>
      </p:sp>
      <p:pic>
        <p:nvPicPr>
          <p:cNvPr id="8" name="Picture 7" descr="A group of graphs with numbers and numbers&#10;&#10;Description automatically generated with medium confidence">
            <a:extLst>
              <a:ext uri="{FF2B5EF4-FFF2-40B4-BE49-F238E27FC236}">
                <a16:creationId xmlns:a16="http://schemas.microsoft.com/office/drawing/2014/main" id="{3222DEC6-CAFE-7958-7D83-B25B5883544F}"/>
              </a:ext>
            </a:extLst>
          </p:cNvPr>
          <p:cNvPicPr>
            <a:picLocks noChangeAspect="1"/>
          </p:cNvPicPr>
          <p:nvPr/>
        </p:nvPicPr>
        <p:blipFill>
          <a:blip r:embed="rId2"/>
          <a:stretch>
            <a:fillRect/>
          </a:stretch>
        </p:blipFill>
        <p:spPr>
          <a:xfrm>
            <a:off x="756124" y="1273356"/>
            <a:ext cx="10679752" cy="5135699"/>
          </a:xfrm>
          <a:prstGeom prst="rect">
            <a:avLst/>
          </a:prstGeom>
        </p:spPr>
      </p:pic>
    </p:spTree>
    <p:extLst>
      <p:ext uri="{BB962C8B-B14F-4D97-AF65-F5344CB8AC3E}">
        <p14:creationId xmlns:p14="http://schemas.microsoft.com/office/powerpoint/2010/main" val="6387917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4249BC9-B58A-C742-A25D-FBDF9F8E2978}"/>
              </a:ext>
            </a:extLst>
          </p:cNvPr>
          <p:cNvSpPr>
            <a:spLocks noGrp="1"/>
          </p:cNvSpPr>
          <p:nvPr>
            <p:ph type="body" sz="quarter" idx="10"/>
          </p:nvPr>
        </p:nvSpPr>
        <p:spPr>
          <a:xfrm>
            <a:off x="614363" y="2944197"/>
            <a:ext cx="6000750" cy="642937"/>
          </a:xfrm>
        </p:spPr>
        <p:txBody>
          <a:bodyPr/>
          <a:lstStyle/>
          <a:p>
            <a:r>
              <a:rPr lang="en-AU" dirty="0"/>
              <a:t>Questions?</a:t>
            </a:r>
          </a:p>
        </p:txBody>
      </p:sp>
      <p:pic>
        <p:nvPicPr>
          <p:cNvPr id="7" name="Picture 6" descr="A picture containing graphical user interface&#10;&#10;Description automatically generated">
            <a:extLst>
              <a:ext uri="{FF2B5EF4-FFF2-40B4-BE49-F238E27FC236}">
                <a16:creationId xmlns:a16="http://schemas.microsoft.com/office/drawing/2014/main" id="{03087C73-2C37-E540-4CF1-177C1DAADE51}"/>
              </a:ext>
            </a:extLst>
          </p:cNvPr>
          <p:cNvPicPr>
            <a:picLocks noChangeAspect="1"/>
          </p:cNvPicPr>
          <p:nvPr/>
        </p:nvPicPr>
        <p:blipFill>
          <a:blip r:embed="rId3"/>
          <a:stretch>
            <a:fillRect/>
          </a:stretch>
        </p:blipFill>
        <p:spPr>
          <a:xfrm>
            <a:off x="411914" y="5280144"/>
            <a:ext cx="3260584" cy="1577856"/>
          </a:xfrm>
          <a:prstGeom prst="rect">
            <a:avLst/>
          </a:prstGeom>
        </p:spPr>
      </p:pic>
    </p:spTree>
    <p:extLst>
      <p:ext uri="{BB962C8B-B14F-4D97-AF65-F5344CB8AC3E}">
        <p14:creationId xmlns:p14="http://schemas.microsoft.com/office/powerpoint/2010/main" val="2849370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D98E6BD-6826-7D08-028C-8821FC3E9195}"/>
              </a:ext>
            </a:extLst>
          </p:cNvPr>
          <p:cNvSpPr>
            <a:spLocks noGrp="1"/>
          </p:cNvSpPr>
          <p:nvPr>
            <p:ph type="body" sz="quarter" idx="10"/>
          </p:nvPr>
        </p:nvSpPr>
        <p:spPr>
          <a:xfrm>
            <a:off x="658849" y="1681787"/>
            <a:ext cx="6000750" cy="642937"/>
          </a:xfrm>
        </p:spPr>
        <p:txBody>
          <a:bodyPr/>
          <a:lstStyle/>
          <a:p>
            <a:r>
              <a:rPr lang="en-AU" dirty="0"/>
              <a:t>ZAP: Anomaly Detection</a:t>
            </a:r>
          </a:p>
        </p:txBody>
      </p:sp>
      <p:sp>
        <p:nvSpPr>
          <p:cNvPr id="3" name="Text Placeholder 2">
            <a:extLst>
              <a:ext uri="{FF2B5EF4-FFF2-40B4-BE49-F238E27FC236}">
                <a16:creationId xmlns:a16="http://schemas.microsoft.com/office/drawing/2014/main" id="{CEA0D54C-93C3-64D9-9D0E-94674CA188AA}"/>
              </a:ext>
            </a:extLst>
          </p:cNvPr>
          <p:cNvSpPr>
            <a:spLocks noGrp="1"/>
          </p:cNvSpPr>
          <p:nvPr>
            <p:ph type="body" sz="quarter" idx="11"/>
          </p:nvPr>
        </p:nvSpPr>
        <p:spPr>
          <a:xfrm>
            <a:off x="658848" y="2885914"/>
            <a:ext cx="6673444" cy="1822819"/>
          </a:xfrm>
        </p:spPr>
        <p:txBody>
          <a:bodyPr vert="horz" lIns="91440" tIns="45720" rIns="91440" bIns="45720" rtlCol="0" anchor="t">
            <a:noAutofit/>
          </a:bodyPr>
          <a:lstStyle/>
          <a:p>
            <a:r>
              <a:rPr lang="en-AU" dirty="0"/>
              <a:t>Dhruv Nirmal and Kumar </a:t>
            </a:r>
            <a:r>
              <a:rPr lang="en-AU" dirty="0" err="1"/>
              <a:t>Vatsal</a:t>
            </a:r>
            <a:endParaRPr lang="en-AU" dirty="0"/>
          </a:p>
          <a:p>
            <a:r>
              <a:rPr lang="en-AU" dirty="0"/>
              <a:t>Semester 2, 2023</a:t>
            </a:r>
          </a:p>
          <a:p>
            <a:r>
              <a:rPr lang="en-AU" sz="1400" dirty="0"/>
              <a:t>Department of Econometrics and Business Statistics, Monash University</a:t>
            </a:r>
          </a:p>
          <a:p>
            <a:endParaRPr lang="en-AU" dirty="0"/>
          </a:p>
        </p:txBody>
      </p:sp>
      <p:cxnSp>
        <p:nvCxnSpPr>
          <p:cNvPr id="5" name="Straight Connector 4">
            <a:extLst>
              <a:ext uri="{FF2B5EF4-FFF2-40B4-BE49-F238E27FC236}">
                <a16:creationId xmlns:a16="http://schemas.microsoft.com/office/drawing/2014/main" id="{52D06B71-09DC-4B3A-2467-A323D5E8E458}"/>
              </a:ext>
            </a:extLst>
          </p:cNvPr>
          <p:cNvCxnSpPr/>
          <p:nvPr/>
        </p:nvCxnSpPr>
        <p:spPr>
          <a:xfrm flipV="1">
            <a:off x="658848" y="2324724"/>
            <a:ext cx="6904180" cy="127919"/>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5B27F5B2-1334-D2F7-E2B0-7D51625FB80E}"/>
              </a:ext>
            </a:extLst>
          </p:cNvPr>
          <p:cNvCxnSpPr>
            <a:cxnSpLocks/>
          </p:cNvCxnSpPr>
          <p:nvPr/>
        </p:nvCxnSpPr>
        <p:spPr>
          <a:xfrm>
            <a:off x="667394" y="2478281"/>
            <a:ext cx="6912000" cy="0"/>
          </a:xfrm>
          <a:prstGeom prst="line">
            <a:avLst/>
          </a:prstGeom>
          <a:ln w="1905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3627555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C8545D6-2799-7E54-3292-7A5E68F6F473}"/>
              </a:ext>
            </a:extLst>
          </p:cNvPr>
          <p:cNvSpPr>
            <a:spLocks noGrp="1"/>
          </p:cNvSpPr>
          <p:nvPr>
            <p:ph type="body" sz="quarter" idx="10"/>
          </p:nvPr>
        </p:nvSpPr>
        <p:spPr/>
        <p:txBody>
          <a:bodyPr/>
          <a:lstStyle/>
          <a:p>
            <a:pPr marL="171450" indent="-171450" algn="just">
              <a:buFont typeface="Arial" panose="020B0604020202020204" pitchFamily="34" charset="0"/>
              <a:buChar char="•"/>
            </a:pPr>
            <a:r>
              <a:rPr lang="en-AU" b="0" i="0" u="none" strike="noStrike" dirty="0">
                <a:solidFill>
                  <a:srgbClr val="1A1A1A"/>
                </a:solidFill>
                <a:effectLst/>
                <a:latin typeface="VIC" pitchFamily="2" charset="77"/>
              </a:rPr>
              <a:t>VCDI exist to transform the way Victorian Government uses data to deliver better policies and services for the benefit of all Victorians.</a:t>
            </a:r>
          </a:p>
          <a:p>
            <a:pPr marL="171450" indent="-171450" algn="just">
              <a:buFont typeface="Arial" panose="020B0604020202020204" pitchFamily="34" charset="0"/>
              <a:buChar char="•"/>
            </a:pPr>
            <a:r>
              <a:rPr lang="en-AU" b="0" i="0" u="none" strike="noStrike" dirty="0">
                <a:solidFill>
                  <a:srgbClr val="1A1A1A"/>
                </a:solidFill>
                <a:effectLst/>
                <a:latin typeface="VIC" pitchFamily="2" charset="77"/>
              </a:rPr>
              <a:t>Victorian Government collects a lot of data - from education and health, to data on business, communities, infrastructure and the environment . This data is only valuable if it helps us make better decisions.</a:t>
            </a:r>
          </a:p>
          <a:p>
            <a:pPr marL="171450" indent="-171450" algn="just">
              <a:buFont typeface="Arial" panose="020B0604020202020204" pitchFamily="34" charset="0"/>
              <a:buChar char="•"/>
            </a:pPr>
            <a:r>
              <a:rPr lang="en-AU" b="0" i="0" u="none" strike="noStrike" dirty="0">
                <a:solidFill>
                  <a:srgbClr val="1A1A1A"/>
                </a:solidFill>
                <a:effectLst/>
                <a:latin typeface="VIC" pitchFamily="2" charset="77"/>
              </a:rPr>
              <a:t>Improving how Victorian Government uses data can benefit every area of policy and service delivery. It can deliver fresh insights into how our health, education and transport systems work. It can reveal what creates safe and </a:t>
            </a:r>
            <a:r>
              <a:rPr lang="en-AU" b="0" i="0" u="none" strike="noStrike" dirty="0" err="1">
                <a:solidFill>
                  <a:srgbClr val="1A1A1A"/>
                </a:solidFill>
                <a:effectLst/>
                <a:latin typeface="VIC" pitchFamily="2" charset="77"/>
              </a:rPr>
              <a:t>livable</a:t>
            </a:r>
            <a:r>
              <a:rPr lang="en-AU" b="0" i="0" u="none" strike="noStrike" dirty="0">
                <a:solidFill>
                  <a:srgbClr val="1A1A1A"/>
                </a:solidFill>
                <a:effectLst/>
                <a:latin typeface="VIC" pitchFamily="2" charset="77"/>
              </a:rPr>
              <a:t> communities, with jobs and economic opportunities for citizens. It can help us manage our environment and public spaces.</a:t>
            </a:r>
            <a:endParaRPr lang="en-AU" dirty="0">
              <a:solidFill>
                <a:srgbClr val="1A1A1A"/>
              </a:solidFill>
              <a:latin typeface="VIC" pitchFamily="2" charset="77"/>
            </a:endParaRPr>
          </a:p>
          <a:p>
            <a:pPr marL="171450" indent="-171450">
              <a:buFont typeface="Arial" panose="020B0604020202020204" pitchFamily="34" charset="0"/>
              <a:buChar char="•"/>
            </a:pPr>
            <a:endParaRPr lang="en-AU" b="0" i="0" u="none" strike="noStrike" dirty="0">
              <a:solidFill>
                <a:srgbClr val="1A1A1A"/>
              </a:solidFill>
              <a:effectLst/>
              <a:latin typeface="VIC" pitchFamily="2" charset="77"/>
            </a:endParaRPr>
          </a:p>
          <a:p>
            <a:pPr marL="171450" indent="-171450">
              <a:buFont typeface="Arial" panose="020B0604020202020204" pitchFamily="34" charset="0"/>
              <a:buChar char="•"/>
            </a:pPr>
            <a:endParaRPr lang="en-AU" b="0" i="0" u="none" strike="noStrike" dirty="0">
              <a:solidFill>
                <a:srgbClr val="1A1A1A"/>
              </a:solidFill>
              <a:effectLst/>
              <a:latin typeface="VIC" pitchFamily="2" charset="77"/>
            </a:endParaRPr>
          </a:p>
          <a:p>
            <a:pPr marL="171450" indent="-171450">
              <a:buFont typeface="Arial" panose="020B0604020202020204" pitchFamily="34" charset="0"/>
              <a:buChar char="•"/>
            </a:pPr>
            <a:endParaRPr lang="en-US" dirty="0"/>
          </a:p>
        </p:txBody>
      </p:sp>
      <p:sp>
        <p:nvSpPr>
          <p:cNvPr id="3" name="Text Placeholder 2">
            <a:extLst>
              <a:ext uri="{FF2B5EF4-FFF2-40B4-BE49-F238E27FC236}">
                <a16:creationId xmlns:a16="http://schemas.microsoft.com/office/drawing/2014/main" id="{00C27B30-BF01-E9C7-94E8-F5C909F3999E}"/>
              </a:ext>
            </a:extLst>
          </p:cNvPr>
          <p:cNvSpPr>
            <a:spLocks noGrp="1"/>
          </p:cNvSpPr>
          <p:nvPr>
            <p:ph type="body" sz="quarter" idx="11"/>
          </p:nvPr>
        </p:nvSpPr>
        <p:spPr/>
        <p:txBody>
          <a:bodyPr/>
          <a:lstStyle/>
          <a:p>
            <a:r>
              <a:rPr lang="en-US" dirty="0"/>
              <a:t>Victorian Center for Data Insights </a:t>
            </a:r>
          </a:p>
        </p:txBody>
      </p:sp>
      <p:sp>
        <p:nvSpPr>
          <p:cNvPr id="4" name="Text Placeholder 3">
            <a:extLst>
              <a:ext uri="{FF2B5EF4-FFF2-40B4-BE49-F238E27FC236}">
                <a16:creationId xmlns:a16="http://schemas.microsoft.com/office/drawing/2014/main" id="{FEEFF30D-5271-0E24-5B04-88898CFEE505}"/>
              </a:ext>
            </a:extLst>
          </p:cNvPr>
          <p:cNvSpPr>
            <a:spLocks noGrp="1"/>
          </p:cNvSpPr>
          <p:nvPr>
            <p:ph type="body" sz="quarter" idx="12"/>
          </p:nvPr>
        </p:nvSpPr>
        <p:spPr/>
        <p:txBody>
          <a:bodyPr/>
          <a:lstStyle/>
          <a:p>
            <a:r>
              <a:rPr lang="en-US" dirty="0"/>
              <a:t>About the company</a:t>
            </a:r>
          </a:p>
        </p:txBody>
      </p:sp>
      <p:sp>
        <p:nvSpPr>
          <p:cNvPr id="5" name="Footer Placeholder 4">
            <a:extLst>
              <a:ext uri="{FF2B5EF4-FFF2-40B4-BE49-F238E27FC236}">
                <a16:creationId xmlns:a16="http://schemas.microsoft.com/office/drawing/2014/main" id="{2E52DB42-8078-D4D5-3E83-1D98A852B4D7}"/>
              </a:ext>
            </a:extLst>
          </p:cNvPr>
          <p:cNvSpPr>
            <a:spLocks noGrp="1"/>
          </p:cNvSpPr>
          <p:nvPr>
            <p:ph type="ftr" sz="quarter" idx="13"/>
          </p:nvPr>
        </p:nvSpPr>
        <p:spPr/>
        <p:txBody>
          <a:bodyPr/>
          <a:lstStyle/>
          <a:p>
            <a:r>
              <a:rPr lang="en-AU"/>
              <a:t>&lt;#&gt;</a:t>
            </a:r>
          </a:p>
        </p:txBody>
      </p:sp>
      <p:pic>
        <p:nvPicPr>
          <p:cNvPr id="7" name="Picture 6" descr="A close-up of a logo&#10;&#10;Description automatically generated">
            <a:extLst>
              <a:ext uri="{FF2B5EF4-FFF2-40B4-BE49-F238E27FC236}">
                <a16:creationId xmlns:a16="http://schemas.microsoft.com/office/drawing/2014/main" id="{D7938D72-87B9-0CA7-4FC8-3DB3C72CC2F8}"/>
              </a:ext>
            </a:extLst>
          </p:cNvPr>
          <p:cNvPicPr>
            <a:picLocks noChangeAspect="1"/>
          </p:cNvPicPr>
          <p:nvPr/>
        </p:nvPicPr>
        <p:blipFill>
          <a:blip r:embed="rId2"/>
          <a:stretch>
            <a:fillRect/>
          </a:stretch>
        </p:blipFill>
        <p:spPr>
          <a:xfrm>
            <a:off x="7204866" y="1784246"/>
            <a:ext cx="3289507" cy="3289507"/>
          </a:xfrm>
          <a:prstGeom prst="rect">
            <a:avLst/>
          </a:prstGeom>
        </p:spPr>
      </p:pic>
    </p:spTree>
    <p:extLst>
      <p:ext uri="{BB962C8B-B14F-4D97-AF65-F5344CB8AC3E}">
        <p14:creationId xmlns:p14="http://schemas.microsoft.com/office/powerpoint/2010/main" val="18891688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3B6FAAD-B165-DE2D-67EE-CFCA2B3336FB}"/>
              </a:ext>
            </a:extLst>
          </p:cNvPr>
          <p:cNvSpPr>
            <a:spLocks noGrp="1"/>
          </p:cNvSpPr>
          <p:nvPr>
            <p:ph type="body" sz="quarter" idx="11"/>
          </p:nvPr>
        </p:nvSpPr>
        <p:spPr/>
        <p:txBody>
          <a:bodyPr/>
          <a:lstStyle/>
          <a:p>
            <a:r>
              <a:rPr lang="en-US" dirty="0"/>
              <a:t>Zycus Analytics Program</a:t>
            </a:r>
          </a:p>
        </p:txBody>
      </p:sp>
      <p:sp>
        <p:nvSpPr>
          <p:cNvPr id="5" name="Footer Placeholder 4">
            <a:extLst>
              <a:ext uri="{FF2B5EF4-FFF2-40B4-BE49-F238E27FC236}">
                <a16:creationId xmlns:a16="http://schemas.microsoft.com/office/drawing/2014/main" id="{41B57E97-6C83-36CF-6A91-AF0EF0A1D1C8}"/>
              </a:ext>
            </a:extLst>
          </p:cNvPr>
          <p:cNvSpPr>
            <a:spLocks noGrp="1"/>
          </p:cNvSpPr>
          <p:nvPr>
            <p:ph type="ftr" sz="quarter" idx="13"/>
          </p:nvPr>
        </p:nvSpPr>
        <p:spPr/>
        <p:txBody>
          <a:bodyPr/>
          <a:lstStyle/>
          <a:p>
            <a:r>
              <a:rPr lang="en-AU"/>
              <a:t>&lt;#&gt;</a:t>
            </a:r>
          </a:p>
        </p:txBody>
      </p:sp>
      <p:pic>
        <p:nvPicPr>
          <p:cNvPr id="7" name="Picture 6" descr="A diagram of a computer&#10;&#10;Description automatically generated">
            <a:extLst>
              <a:ext uri="{FF2B5EF4-FFF2-40B4-BE49-F238E27FC236}">
                <a16:creationId xmlns:a16="http://schemas.microsoft.com/office/drawing/2014/main" id="{348404A1-E3B2-A9B3-7AFF-AEE994458001}"/>
              </a:ext>
            </a:extLst>
          </p:cNvPr>
          <p:cNvPicPr>
            <a:picLocks noChangeAspect="1"/>
          </p:cNvPicPr>
          <p:nvPr/>
        </p:nvPicPr>
        <p:blipFill>
          <a:blip r:embed="rId2"/>
          <a:stretch>
            <a:fillRect/>
          </a:stretch>
        </p:blipFill>
        <p:spPr>
          <a:xfrm>
            <a:off x="756124" y="1476463"/>
            <a:ext cx="10384456" cy="5113223"/>
          </a:xfrm>
          <a:prstGeom prst="rect">
            <a:avLst/>
          </a:prstGeom>
        </p:spPr>
      </p:pic>
    </p:spTree>
    <p:extLst>
      <p:ext uri="{BB962C8B-B14F-4D97-AF65-F5344CB8AC3E}">
        <p14:creationId xmlns:p14="http://schemas.microsoft.com/office/powerpoint/2010/main" val="27020302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5DFDAB0-3E87-410A-9E1F-6EBF5B53A023}"/>
              </a:ext>
            </a:extLst>
          </p:cNvPr>
          <p:cNvSpPr>
            <a:spLocks noGrp="1"/>
          </p:cNvSpPr>
          <p:nvPr>
            <p:ph type="body" sz="quarter" idx="10"/>
          </p:nvPr>
        </p:nvSpPr>
        <p:spPr/>
        <p:txBody>
          <a:bodyPr vert="horz" lIns="91440" tIns="45720" rIns="91440" bIns="45720" rtlCol="0" anchor="t">
            <a:noAutofit/>
          </a:bodyPr>
          <a:lstStyle/>
          <a:p>
            <a:br>
              <a:rPr lang="en-US" sz="1600" dirty="0"/>
            </a:br>
            <a:br>
              <a:rPr lang="en-US" sz="1600" dirty="0"/>
            </a:br>
            <a:endParaRPr lang="en-AU" sz="1600" b="0" dirty="0">
              <a:latin typeface="+mn-lt"/>
            </a:endParaRPr>
          </a:p>
        </p:txBody>
      </p:sp>
      <p:sp>
        <p:nvSpPr>
          <p:cNvPr id="3" name="Text Placeholder 2">
            <a:extLst>
              <a:ext uri="{FF2B5EF4-FFF2-40B4-BE49-F238E27FC236}">
                <a16:creationId xmlns:a16="http://schemas.microsoft.com/office/drawing/2014/main" id="{8B0D8676-E962-A649-877C-F31DFB48F05F}"/>
              </a:ext>
            </a:extLst>
          </p:cNvPr>
          <p:cNvSpPr>
            <a:spLocks noGrp="1"/>
          </p:cNvSpPr>
          <p:nvPr>
            <p:ph type="body" sz="quarter" idx="11"/>
          </p:nvPr>
        </p:nvSpPr>
        <p:spPr>
          <a:xfrm>
            <a:off x="756126" y="627928"/>
            <a:ext cx="9438910" cy="628650"/>
          </a:xfrm>
        </p:spPr>
        <p:txBody>
          <a:bodyPr/>
          <a:lstStyle/>
          <a:p>
            <a:r>
              <a:rPr lang="en-US" dirty="0">
                <a:cs typeface="Arial"/>
              </a:rPr>
              <a:t>Workflow</a:t>
            </a:r>
            <a:endParaRPr lang="en-US" b="0" dirty="0">
              <a:solidFill>
                <a:schemeClr val="accent1"/>
              </a:solidFill>
              <a:ea typeface="+mj-lt"/>
              <a:cs typeface="Arial"/>
            </a:endParaRPr>
          </a:p>
        </p:txBody>
      </p:sp>
      <p:sp>
        <p:nvSpPr>
          <p:cNvPr id="6" name="Footer Placeholder 5">
            <a:extLst>
              <a:ext uri="{FF2B5EF4-FFF2-40B4-BE49-F238E27FC236}">
                <a16:creationId xmlns:a16="http://schemas.microsoft.com/office/drawing/2014/main" id="{2469AED2-22C4-B789-24DA-DC52A1BCD081}"/>
              </a:ext>
            </a:extLst>
          </p:cNvPr>
          <p:cNvSpPr>
            <a:spLocks noGrp="1"/>
          </p:cNvSpPr>
          <p:nvPr>
            <p:ph type="ftr" sz="quarter" idx="13"/>
          </p:nvPr>
        </p:nvSpPr>
        <p:spPr/>
        <p:txBody>
          <a:bodyPr/>
          <a:lstStyle/>
          <a:p>
            <a:fld id="{9A5BD71F-8785-4F5A-BBC0-AF0716BFC5D0}" type="slidenum">
              <a:rPr lang="en-AU" smtClean="0"/>
              <a:t>5</a:t>
            </a:fld>
            <a:endParaRPr lang="en-AU"/>
          </a:p>
        </p:txBody>
      </p:sp>
      <p:graphicFrame>
        <p:nvGraphicFramePr>
          <p:cNvPr id="5" name="Diagram 4">
            <a:extLst>
              <a:ext uri="{FF2B5EF4-FFF2-40B4-BE49-F238E27FC236}">
                <a16:creationId xmlns:a16="http://schemas.microsoft.com/office/drawing/2014/main" id="{E310BC31-CEE5-AFD4-22D5-B6D4A91F36FF}"/>
              </a:ext>
            </a:extLst>
          </p:cNvPr>
          <p:cNvGraphicFramePr/>
          <p:nvPr>
            <p:extLst>
              <p:ext uri="{D42A27DB-BD31-4B8C-83A1-F6EECF244321}">
                <p14:modId xmlns:p14="http://schemas.microsoft.com/office/powerpoint/2010/main" val="1366763447"/>
              </p:ext>
            </p:extLst>
          </p:nvPr>
        </p:nvGraphicFramePr>
        <p:xfrm>
          <a:off x="1291905" y="1728132"/>
          <a:ext cx="9202723" cy="441020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682244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D98E6BD-6826-7D08-028C-8821FC3E9195}"/>
              </a:ext>
            </a:extLst>
          </p:cNvPr>
          <p:cNvSpPr>
            <a:spLocks noGrp="1"/>
          </p:cNvSpPr>
          <p:nvPr>
            <p:ph type="body" sz="quarter" idx="10"/>
          </p:nvPr>
        </p:nvSpPr>
        <p:spPr/>
        <p:txBody>
          <a:bodyPr/>
          <a:lstStyle/>
          <a:p>
            <a:r>
              <a:rPr lang="en-AU"/>
              <a:t>Preliminary Analysis</a:t>
            </a:r>
          </a:p>
        </p:txBody>
      </p:sp>
      <p:sp>
        <p:nvSpPr>
          <p:cNvPr id="3" name="Text Placeholder 2">
            <a:extLst>
              <a:ext uri="{FF2B5EF4-FFF2-40B4-BE49-F238E27FC236}">
                <a16:creationId xmlns:a16="http://schemas.microsoft.com/office/drawing/2014/main" id="{CEA0D54C-93C3-64D9-9D0E-94674CA188AA}"/>
              </a:ext>
            </a:extLst>
          </p:cNvPr>
          <p:cNvSpPr>
            <a:spLocks noGrp="1"/>
          </p:cNvSpPr>
          <p:nvPr>
            <p:ph type="body" sz="quarter" idx="11"/>
          </p:nvPr>
        </p:nvSpPr>
        <p:spPr>
          <a:xfrm>
            <a:off x="658848" y="2501353"/>
            <a:ext cx="4447843" cy="283889"/>
          </a:xfrm>
        </p:spPr>
        <p:txBody>
          <a:bodyPr/>
          <a:lstStyle/>
          <a:p>
            <a:endParaRPr lang="en-AU">
              <a:latin typeface="VIC SemiBold" panose="00000700000000000000" pitchFamily="50" charset="0"/>
            </a:endParaRPr>
          </a:p>
        </p:txBody>
      </p:sp>
    </p:spTree>
    <p:extLst>
      <p:ext uri="{BB962C8B-B14F-4D97-AF65-F5344CB8AC3E}">
        <p14:creationId xmlns:p14="http://schemas.microsoft.com/office/powerpoint/2010/main" val="6698159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5DFDAB0-3E87-410A-9E1F-6EBF5B53A023}"/>
              </a:ext>
            </a:extLst>
          </p:cNvPr>
          <p:cNvSpPr>
            <a:spLocks noGrp="1"/>
          </p:cNvSpPr>
          <p:nvPr>
            <p:ph type="body" sz="quarter" idx="10"/>
          </p:nvPr>
        </p:nvSpPr>
        <p:spPr/>
        <p:txBody>
          <a:bodyPr vert="horz" lIns="91440" tIns="45720" rIns="91440" bIns="45720" rtlCol="0" anchor="t">
            <a:noAutofit/>
          </a:bodyPr>
          <a:lstStyle/>
          <a:p>
            <a:pPr>
              <a:spcBef>
                <a:spcPts val="0"/>
              </a:spcBef>
            </a:pPr>
            <a:endParaRPr lang="en-AU" b="0">
              <a:latin typeface="+mn-lt"/>
            </a:endParaRPr>
          </a:p>
        </p:txBody>
      </p:sp>
      <p:sp>
        <p:nvSpPr>
          <p:cNvPr id="3" name="Text Placeholder 2">
            <a:extLst>
              <a:ext uri="{FF2B5EF4-FFF2-40B4-BE49-F238E27FC236}">
                <a16:creationId xmlns:a16="http://schemas.microsoft.com/office/drawing/2014/main" id="{8B0D8676-E962-A649-877C-F31DFB48F05F}"/>
              </a:ext>
            </a:extLst>
          </p:cNvPr>
          <p:cNvSpPr>
            <a:spLocks noGrp="1"/>
          </p:cNvSpPr>
          <p:nvPr>
            <p:ph type="body" sz="quarter" idx="11"/>
          </p:nvPr>
        </p:nvSpPr>
        <p:spPr/>
        <p:txBody>
          <a:bodyPr/>
          <a:lstStyle/>
          <a:p>
            <a:r>
              <a:rPr lang="en-US" dirty="0">
                <a:ea typeface="+mj-lt"/>
                <a:cs typeface="Arial"/>
              </a:rPr>
              <a:t>Full Time Series </a:t>
            </a:r>
          </a:p>
        </p:txBody>
      </p:sp>
      <p:sp>
        <p:nvSpPr>
          <p:cNvPr id="4" name="Text Placeholder 3">
            <a:extLst>
              <a:ext uri="{FF2B5EF4-FFF2-40B4-BE49-F238E27FC236}">
                <a16:creationId xmlns:a16="http://schemas.microsoft.com/office/drawing/2014/main" id="{7CC07463-EDEB-7040-9811-D44507C35F59}"/>
              </a:ext>
            </a:extLst>
          </p:cNvPr>
          <p:cNvSpPr>
            <a:spLocks noGrp="1"/>
          </p:cNvSpPr>
          <p:nvPr>
            <p:ph type="body" sz="quarter" idx="12"/>
          </p:nvPr>
        </p:nvSpPr>
        <p:spPr/>
        <p:txBody>
          <a:bodyPr/>
          <a:lstStyle/>
          <a:p>
            <a:endParaRPr lang="en-AU"/>
          </a:p>
        </p:txBody>
      </p:sp>
      <p:sp>
        <p:nvSpPr>
          <p:cNvPr id="6" name="Footer Placeholder 5">
            <a:extLst>
              <a:ext uri="{FF2B5EF4-FFF2-40B4-BE49-F238E27FC236}">
                <a16:creationId xmlns:a16="http://schemas.microsoft.com/office/drawing/2014/main" id="{2469AED2-22C4-B789-24DA-DC52A1BCD081}"/>
              </a:ext>
            </a:extLst>
          </p:cNvPr>
          <p:cNvSpPr>
            <a:spLocks noGrp="1"/>
          </p:cNvSpPr>
          <p:nvPr>
            <p:ph type="ftr" sz="quarter" idx="13"/>
          </p:nvPr>
        </p:nvSpPr>
        <p:spPr/>
        <p:txBody>
          <a:bodyPr/>
          <a:lstStyle/>
          <a:p>
            <a:fld id="{9A5BD71F-8785-4F5A-BBC0-AF0716BFC5D0}" type="slidenum">
              <a:rPr lang="en-AU" smtClean="0"/>
              <a:t>7</a:t>
            </a:fld>
            <a:endParaRPr lang="en-AU"/>
          </a:p>
        </p:txBody>
      </p:sp>
      <p:pic>
        <p:nvPicPr>
          <p:cNvPr id="8" name="Picture 7" descr="A graph with different colored lines&#10;&#10;Description automatically generated">
            <a:extLst>
              <a:ext uri="{FF2B5EF4-FFF2-40B4-BE49-F238E27FC236}">
                <a16:creationId xmlns:a16="http://schemas.microsoft.com/office/drawing/2014/main" id="{7BD4C3A3-7853-EE1E-0DAC-DFB09059B761}"/>
              </a:ext>
            </a:extLst>
          </p:cNvPr>
          <p:cNvPicPr>
            <a:picLocks noChangeAspect="1"/>
          </p:cNvPicPr>
          <p:nvPr/>
        </p:nvPicPr>
        <p:blipFill>
          <a:blip r:embed="rId2"/>
          <a:stretch>
            <a:fillRect/>
          </a:stretch>
        </p:blipFill>
        <p:spPr>
          <a:xfrm>
            <a:off x="664516" y="1381233"/>
            <a:ext cx="11170132" cy="5121364"/>
          </a:xfrm>
          <a:prstGeom prst="rect">
            <a:avLst/>
          </a:prstGeom>
        </p:spPr>
      </p:pic>
    </p:spTree>
    <p:extLst>
      <p:ext uri="{BB962C8B-B14F-4D97-AF65-F5344CB8AC3E}">
        <p14:creationId xmlns:p14="http://schemas.microsoft.com/office/powerpoint/2010/main" val="7375778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5DFDAB0-3E87-410A-9E1F-6EBF5B53A023}"/>
              </a:ext>
            </a:extLst>
          </p:cNvPr>
          <p:cNvSpPr>
            <a:spLocks noGrp="1"/>
          </p:cNvSpPr>
          <p:nvPr>
            <p:ph type="body" sz="quarter" idx="10"/>
          </p:nvPr>
        </p:nvSpPr>
        <p:spPr/>
        <p:txBody>
          <a:bodyPr vert="horz" lIns="91440" tIns="45720" rIns="91440" bIns="45720" rtlCol="0" anchor="t">
            <a:noAutofit/>
          </a:bodyPr>
          <a:lstStyle/>
          <a:p>
            <a:pPr>
              <a:spcBef>
                <a:spcPts val="0"/>
              </a:spcBef>
            </a:pPr>
            <a:endParaRPr lang="en-AU" b="0">
              <a:latin typeface="+mn-lt"/>
            </a:endParaRPr>
          </a:p>
        </p:txBody>
      </p:sp>
      <p:sp>
        <p:nvSpPr>
          <p:cNvPr id="3" name="Text Placeholder 2">
            <a:extLst>
              <a:ext uri="{FF2B5EF4-FFF2-40B4-BE49-F238E27FC236}">
                <a16:creationId xmlns:a16="http://schemas.microsoft.com/office/drawing/2014/main" id="{8B0D8676-E962-A649-877C-F31DFB48F05F}"/>
              </a:ext>
            </a:extLst>
          </p:cNvPr>
          <p:cNvSpPr>
            <a:spLocks noGrp="1"/>
          </p:cNvSpPr>
          <p:nvPr>
            <p:ph type="body" sz="quarter" idx="11"/>
          </p:nvPr>
        </p:nvSpPr>
        <p:spPr/>
        <p:txBody>
          <a:bodyPr/>
          <a:lstStyle/>
          <a:p>
            <a:r>
              <a:rPr lang="en-US" dirty="0">
                <a:ea typeface="+mj-lt"/>
                <a:cs typeface="Arial"/>
              </a:rPr>
              <a:t>After Aug, 2021 Time Series </a:t>
            </a:r>
          </a:p>
        </p:txBody>
      </p:sp>
      <p:sp>
        <p:nvSpPr>
          <p:cNvPr id="4" name="Text Placeholder 3">
            <a:extLst>
              <a:ext uri="{FF2B5EF4-FFF2-40B4-BE49-F238E27FC236}">
                <a16:creationId xmlns:a16="http://schemas.microsoft.com/office/drawing/2014/main" id="{7CC07463-EDEB-7040-9811-D44507C35F59}"/>
              </a:ext>
            </a:extLst>
          </p:cNvPr>
          <p:cNvSpPr>
            <a:spLocks noGrp="1"/>
          </p:cNvSpPr>
          <p:nvPr>
            <p:ph type="body" sz="quarter" idx="12"/>
          </p:nvPr>
        </p:nvSpPr>
        <p:spPr/>
        <p:txBody>
          <a:bodyPr/>
          <a:lstStyle/>
          <a:p>
            <a:endParaRPr lang="en-AU"/>
          </a:p>
        </p:txBody>
      </p:sp>
      <p:sp>
        <p:nvSpPr>
          <p:cNvPr id="6" name="Footer Placeholder 5">
            <a:extLst>
              <a:ext uri="{FF2B5EF4-FFF2-40B4-BE49-F238E27FC236}">
                <a16:creationId xmlns:a16="http://schemas.microsoft.com/office/drawing/2014/main" id="{2469AED2-22C4-B789-24DA-DC52A1BCD081}"/>
              </a:ext>
            </a:extLst>
          </p:cNvPr>
          <p:cNvSpPr>
            <a:spLocks noGrp="1"/>
          </p:cNvSpPr>
          <p:nvPr>
            <p:ph type="ftr" sz="quarter" idx="13"/>
          </p:nvPr>
        </p:nvSpPr>
        <p:spPr/>
        <p:txBody>
          <a:bodyPr/>
          <a:lstStyle/>
          <a:p>
            <a:fld id="{9A5BD71F-8785-4F5A-BBC0-AF0716BFC5D0}" type="slidenum">
              <a:rPr lang="en-AU" smtClean="0"/>
              <a:t>8</a:t>
            </a:fld>
            <a:endParaRPr lang="en-AU"/>
          </a:p>
        </p:txBody>
      </p:sp>
      <p:pic>
        <p:nvPicPr>
          <p:cNvPr id="7" name="Picture 6" descr="A graph with different colored lines&#10;&#10;Description automatically generated">
            <a:extLst>
              <a:ext uri="{FF2B5EF4-FFF2-40B4-BE49-F238E27FC236}">
                <a16:creationId xmlns:a16="http://schemas.microsoft.com/office/drawing/2014/main" id="{CF17DDD7-1894-27DE-8EFE-0F9AB07BFDF2}"/>
              </a:ext>
            </a:extLst>
          </p:cNvPr>
          <p:cNvPicPr>
            <a:picLocks noChangeAspect="1"/>
          </p:cNvPicPr>
          <p:nvPr/>
        </p:nvPicPr>
        <p:blipFill>
          <a:blip r:embed="rId2"/>
          <a:stretch>
            <a:fillRect/>
          </a:stretch>
        </p:blipFill>
        <p:spPr>
          <a:xfrm>
            <a:off x="682551" y="1442553"/>
            <a:ext cx="10509975" cy="5196521"/>
          </a:xfrm>
          <a:prstGeom prst="rect">
            <a:avLst/>
          </a:prstGeom>
        </p:spPr>
      </p:pic>
    </p:spTree>
    <p:extLst>
      <p:ext uri="{BB962C8B-B14F-4D97-AF65-F5344CB8AC3E}">
        <p14:creationId xmlns:p14="http://schemas.microsoft.com/office/powerpoint/2010/main" val="15183396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5DFDAB0-3E87-410A-9E1F-6EBF5B53A023}"/>
              </a:ext>
            </a:extLst>
          </p:cNvPr>
          <p:cNvSpPr>
            <a:spLocks noGrp="1"/>
          </p:cNvSpPr>
          <p:nvPr>
            <p:ph type="body" sz="quarter" idx="10"/>
          </p:nvPr>
        </p:nvSpPr>
        <p:spPr/>
        <p:txBody>
          <a:bodyPr vert="horz" lIns="91440" tIns="45720" rIns="91440" bIns="45720" rtlCol="0" anchor="t">
            <a:noAutofit/>
          </a:bodyPr>
          <a:lstStyle/>
          <a:p>
            <a:pPr>
              <a:spcBef>
                <a:spcPts val="0"/>
              </a:spcBef>
            </a:pPr>
            <a:endParaRPr lang="en-AU" b="0">
              <a:latin typeface="+mn-lt"/>
            </a:endParaRPr>
          </a:p>
        </p:txBody>
      </p:sp>
      <p:sp>
        <p:nvSpPr>
          <p:cNvPr id="3" name="Text Placeholder 2">
            <a:extLst>
              <a:ext uri="{FF2B5EF4-FFF2-40B4-BE49-F238E27FC236}">
                <a16:creationId xmlns:a16="http://schemas.microsoft.com/office/drawing/2014/main" id="{8B0D8676-E962-A649-877C-F31DFB48F05F}"/>
              </a:ext>
            </a:extLst>
          </p:cNvPr>
          <p:cNvSpPr>
            <a:spLocks noGrp="1"/>
          </p:cNvSpPr>
          <p:nvPr>
            <p:ph type="body" sz="quarter" idx="11"/>
          </p:nvPr>
        </p:nvSpPr>
        <p:spPr/>
        <p:txBody>
          <a:bodyPr/>
          <a:lstStyle/>
          <a:p>
            <a:r>
              <a:rPr lang="en-US" dirty="0">
                <a:ea typeface="+mj-lt"/>
                <a:cs typeface="Arial"/>
              </a:rPr>
              <a:t>After Aug, 2021 Time Series</a:t>
            </a:r>
            <a:r>
              <a:rPr lang="en-US" b="0" dirty="0">
                <a:solidFill>
                  <a:schemeClr val="accent1"/>
                </a:solidFill>
                <a:ea typeface="+mj-lt"/>
                <a:cs typeface="Arial"/>
              </a:rPr>
              <a:t> </a:t>
            </a:r>
          </a:p>
        </p:txBody>
      </p:sp>
      <p:sp>
        <p:nvSpPr>
          <p:cNvPr id="4" name="Text Placeholder 3">
            <a:extLst>
              <a:ext uri="{FF2B5EF4-FFF2-40B4-BE49-F238E27FC236}">
                <a16:creationId xmlns:a16="http://schemas.microsoft.com/office/drawing/2014/main" id="{7CC07463-EDEB-7040-9811-D44507C35F59}"/>
              </a:ext>
            </a:extLst>
          </p:cNvPr>
          <p:cNvSpPr>
            <a:spLocks noGrp="1"/>
          </p:cNvSpPr>
          <p:nvPr>
            <p:ph type="body" sz="quarter" idx="12"/>
          </p:nvPr>
        </p:nvSpPr>
        <p:spPr/>
        <p:txBody>
          <a:bodyPr/>
          <a:lstStyle/>
          <a:p>
            <a:endParaRPr lang="en-AU"/>
          </a:p>
        </p:txBody>
      </p:sp>
      <p:sp>
        <p:nvSpPr>
          <p:cNvPr id="6" name="Footer Placeholder 5">
            <a:extLst>
              <a:ext uri="{FF2B5EF4-FFF2-40B4-BE49-F238E27FC236}">
                <a16:creationId xmlns:a16="http://schemas.microsoft.com/office/drawing/2014/main" id="{2469AED2-22C4-B789-24DA-DC52A1BCD081}"/>
              </a:ext>
            </a:extLst>
          </p:cNvPr>
          <p:cNvSpPr>
            <a:spLocks noGrp="1"/>
          </p:cNvSpPr>
          <p:nvPr>
            <p:ph type="ftr" sz="quarter" idx="13"/>
          </p:nvPr>
        </p:nvSpPr>
        <p:spPr/>
        <p:txBody>
          <a:bodyPr/>
          <a:lstStyle/>
          <a:p>
            <a:fld id="{9A5BD71F-8785-4F5A-BBC0-AF0716BFC5D0}" type="slidenum">
              <a:rPr lang="en-AU" smtClean="0"/>
              <a:t>9</a:t>
            </a:fld>
            <a:endParaRPr lang="en-AU"/>
          </a:p>
        </p:txBody>
      </p:sp>
      <p:pic>
        <p:nvPicPr>
          <p:cNvPr id="8" name="Picture 7" descr="A graph of a graph&#10;&#10;Description automatically generated with medium confidence">
            <a:extLst>
              <a:ext uri="{FF2B5EF4-FFF2-40B4-BE49-F238E27FC236}">
                <a16:creationId xmlns:a16="http://schemas.microsoft.com/office/drawing/2014/main" id="{75571FCC-B2A8-7C93-67B6-E162A51940F8}"/>
              </a:ext>
            </a:extLst>
          </p:cNvPr>
          <p:cNvPicPr>
            <a:picLocks noChangeAspect="1"/>
          </p:cNvPicPr>
          <p:nvPr/>
        </p:nvPicPr>
        <p:blipFill>
          <a:blip r:embed="rId2"/>
          <a:stretch>
            <a:fillRect/>
          </a:stretch>
        </p:blipFill>
        <p:spPr>
          <a:xfrm>
            <a:off x="662151" y="1442553"/>
            <a:ext cx="10951780" cy="5202714"/>
          </a:xfrm>
          <a:prstGeom prst="rect">
            <a:avLst/>
          </a:prstGeom>
        </p:spPr>
      </p:pic>
    </p:spTree>
    <p:extLst>
      <p:ext uri="{BB962C8B-B14F-4D97-AF65-F5344CB8AC3E}">
        <p14:creationId xmlns:p14="http://schemas.microsoft.com/office/powerpoint/2010/main" val="144205396"/>
      </p:ext>
    </p:extLst>
  </p:cSld>
  <p:clrMapOvr>
    <a:masterClrMapping/>
  </p:clrMapOvr>
</p:sld>
</file>

<file path=ppt/theme/theme1.xml><?xml version="1.0" encoding="utf-8"?>
<a:theme xmlns:a="http://schemas.openxmlformats.org/drawingml/2006/main" name="1_COVER SLIDES">
  <a:themeElements>
    <a:clrScheme name="DGS">
      <a:dk1>
        <a:srgbClr val="000000"/>
      </a:dk1>
      <a:lt1>
        <a:sysClr val="window" lastClr="FFFFFF"/>
      </a:lt1>
      <a:dk2>
        <a:srgbClr val="FA9100"/>
      </a:dk2>
      <a:lt2>
        <a:srgbClr val="FFFFFF"/>
      </a:lt2>
      <a:accent1>
        <a:srgbClr val="004C97"/>
      </a:accent1>
      <a:accent2>
        <a:srgbClr val="0072CE"/>
      </a:accent2>
      <a:accent3>
        <a:srgbClr val="E3710A"/>
      </a:accent3>
      <a:accent4>
        <a:srgbClr val="007B4B"/>
      </a:accent4>
      <a:accent5>
        <a:srgbClr val="AF272F"/>
      </a:accent5>
      <a:accent6>
        <a:srgbClr val="F5E34A"/>
      </a:accent6>
      <a:hlink>
        <a:srgbClr val="00A9E0"/>
      </a:hlink>
      <a:folHlink>
        <a:srgbClr val="71C5E8"/>
      </a:folHlink>
    </a:clrScheme>
    <a:fontScheme name="Service Victoria">
      <a:majorFont>
        <a:latin typeface="VIC"/>
        <a:ea typeface=""/>
        <a:cs typeface=""/>
      </a:majorFont>
      <a:minorFont>
        <a:latin typeface="V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Version=16.0.0.0, Culture=neutral, PublicKeyToken=71e9bce111e9429c</Assembly>
    <Class>Microsoft.Office.DocumentManagement.Internal.DocIdHandler</Class>
    <Data/>
    <Filter/>
  </Receiver>
</spe:Receiver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dlc_DocId xmlns="93127818-ac1c-49cc-bbf0-d07c6aa78e24">D7TZXCSMP7H3-2063396267-6</_dlc_DocId>
    <_dlc_DocIdUrl xmlns="93127818-ac1c-49cc-bbf0-d07c6aa78e24">
      <Url>https://vicgov.sharepoint.com/sites/VG002352/_layouts/15/DocIdRedir.aspx?ID=D7TZXCSMP7H3-2063396267-6</Url>
      <Description>D7TZXCSMP7H3-2063396267-6</Description>
    </_dlc_DocIdUrl>
    <SharedWithUsers xmlns="93127818-ac1c-49cc-bbf0-d07c6aa78e24">
      <UserInfo>
        <DisplayName>DTF-Procurement Policy and Analytics Team-Group Members</DisplayName>
        <AccountId>1786</AccountId>
        <AccountType/>
      </UserInfo>
    </SharedWithUsers>
    <TaxCatchAll xmlns="93127818-ac1c-49cc-bbf0-d07c6aa78e24" xsi:nil="true"/>
    <lcf76f155ced4ddcb4097134ff3c332f xmlns="9b468c4b-c0b4-4915-9869-bfab5e36b819">
      <Terms xmlns="http://schemas.microsoft.com/office/infopath/2007/PartnerControls"/>
    </lcf76f155ced4ddcb4097134ff3c332f>
  </documentManagement>
</p:properties>
</file>

<file path=customXml/item4.xml><?xml version="1.0" encoding="utf-8"?>
<ct:contentTypeSchema xmlns:ct="http://schemas.microsoft.com/office/2006/metadata/contentType" xmlns:ma="http://schemas.microsoft.com/office/2006/metadata/properties/metaAttributes" ct:_="" ma:_="" ma:contentTypeName="Document" ma:contentTypeID="0x0101006C6AF0E78FFD2547B93531676D4A23D2" ma:contentTypeVersion="13" ma:contentTypeDescription="Create a new document." ma:contentTypeScope="" ma:versionID="b55bf04bfc825c6bfe19ab0d070bcf78">
  <xsd:schema xmlns:xsd="http://www.w3.org/2001/XMLSchema" xmlns:xs="http://www.w3.org/2001/XMLSchema" xmlns:p="http://schemas.microsoft.com/office/2006/metadata/properties" xmlns:ns2="9b468c4b-c0b4-4915-9869-bfab5e36b819" xmlns:ns3="93127818-ac1c-49cc-bbf0-d07c6aa78e24" targetNamespace="http://schemas.microsoft.com/office/2006/metadata/properties" ma:root="true" ma:fieldsID="21a1b31ca80aff8e8e5d237b7ea099be" ns2:_="" ns3:_="">
    <xsd:import namespace="9b468c4b-c0b4-4915-9869-bfab5e36b819"/>
    <xsd:import namespace="93127818-ac1c-49cc-bbf0-d07c6aa78e24"/>
    <xsd:element name="properties">
      <xsd:complexType>
        <xsd:sequence>
          <xsd:element name="documentManagement">
            <xsd:complexType>
              <xsd:all>
                <xsd:element ref="ns2:MediaServiceMetadata" minOccurs="0"/>
                <xsd:element ref="ns2:MediaServiceFastMetadata" minOccurs="0"/>
                <xsd:element ref="ns3:_dlc_DocId" minOccurs="0"/>
                <xsd:element ref="ns3:_dlc_DocIdUrl" minOccurs="0"/>
                <xsd:element ref="ns3:_dlc_DocIdPersistId" minOccurs="0"/>
                <xsd:element ref="ns3:SharedWithUsers" minOccurs="0"/>
                <xsd:element ref="ns3:SharedWithDetails"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2:MediaServiceObjectDetectorVersions"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b468c4b-c0b4-4915-9869-bfab5e36b81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6" nillable="true" ma:taxonomy="true" ma:internalName="lcf76f155ced4ddcb4097134ff3c332f" ma:taxonomyFieldName="MediaServiceImageTags" ma:displayName="Image Tags" ma:readOnly="false" ma:fieldId="{5cf76f15-5ced-4ddc-b409-7134ff3c332f}" ma:taxonomyMulti="true" ma:sspId="9292314e-c97d-49c1-8ae7-4cb6e1c4f97c" ma:termSetId="09814cd3-568e-fe90-9814-8d621ff8fb84" ma:anchorId="fba54fb3-c3e1-fe81-a776-ca4b69148c4d" ma:open="true" ma:isKeyword="false">
      <xsd:complexType>
        <xsd:sequence>
          <xsd:element ref="pc:Terms" minOccurs="0" maxOccurs="1"/>
        </xsd:sequence>
      </xsd:complexType>
    </xsd:element>
    <xsd:element name="MediaServiceOCR" ma:index="18" nillable="true" ma:displayName="Extracted Text"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element name="MediaServiceObjectDetectorVersions" ma:index="21" nillable="true" ma:displayName="MediaServiceObjectDetectorVersions" ma:hidden="true" ma:indexed="true" ma:internalName="MediaServiceObjectDetectorVersions" ma:readOnly="true">
      <xsd:simpleType>
        <xsd:restriction base="dms:Text"/>
      </xsd:simpleType>
    </xsd:element>
    <xsd:element name="MediaLengthInSeconds" ma:index="22"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93127818-ac1c-49cc-bbf0-d07c6aa78e24" elementFormDefault="qualified">
    <xsd:import namespace="http://schemas.microsoft.com/office/2006/documentManagement/types"/>
    <xsd:import namespace="http://schemas.microsoft.com/office/infopath/2007/PartnerControls"/>
    <xsd:element name="_dlc_DocId" ma:index="10" nillable="true" ma:displayName="Document ID Value" ma:description="The value of the document ID assigned to this item." ma:indexed="true" ma:internalName="_dlc_DocId" ma:readOnly="true">
      <xsd:simpleType>
        <xsd:restriction base="dms:Text"/>
      </xsd:simpleType>
    </xsd:element>
    <xsd:element name="_dlc_DocIdUrl" ma:index="11"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2" nillable="true" ma:displayName="Persist ID" ma:description="Keep ID on add." ma:hidden="true" ma:internalName="_dlc_DocIdPersistId" ma:readOnly="true">
      <xsd:simpleType>
        <xsd:restriction base="dms:Boolean"/>
      </xsd:simpleType>
    </xsd:element>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17" nillable="true" ma:displayName="Taxonomy Catch All Column" ma:hidden="true" ma:list="{67ad77e9-0dc7-4415-8067-b103cb2e3983}" ma:internalName="TaxCatchAll" ma:showField="CatchAllData" ma:web="93127818-ac1c-49cc-bbf0-d07c6aa78e24">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1B88D32-5041-47CC-B7E6-CF96738E3494}">
  <ds:schemaRefs>
    <ds:schemaRef ds:uri="http://schemas.microsoft.com/sharepoint/events"/>
  </ds:schemaRefs>
</ds:datastoreItem>
</file>

<file path=customXml/itemProps2.xml><?xml version="1.0" encoding="utf-8"?>
<ds:datastoreItem xmlns:ds="http://schemas.openxmlformats.org/officeDocument/2006/customXml" ds:itemID="{32C5198E-B226-4EDA-B96D-597F44F99555}">
  <ds:schemaRefs>
    <ds:schemaRef ds:uri="http://schemas.microsoft.com/sharepoint/v3/contenttype/forms"/>
  </ds:schemaRefs>
</ds:datastoreItem>
</file>

<file path=customXml/itemProps3.xml><?xml version="1.0" encoding="utf-8"?>
<ds:datastoreItem xmlns:ds="http://schemas.openxmlformats.org/officeDocument/2006/customXml" ds:itemID="{202C4F1F-A668-4DDB-829C-D713C8E00CAF}">
  <ds:schemaRefs>
    <ds:schemaRef ds:uri="http://purl.org/dc/dcmitype/"/>
    <ds:schemaRef ds:uri="http://schemas.openxmlformats.org/package/2006/metadata/core-properties"/>
    <ds:schemaRef ds:uri="http://purl.org/dc/elements/1.1/"/>
    <ds:schemaRef ds:uri="93127818-ac1c-49cc-bbf0-d07c6aa78e24"/>
    <ds:schemaRef ds:uri="http://www.w3.org/XML/1998/namespace"/>
    <ds:schemaRef ds:uri="http://schemas.microsoft.com/office/infopath/2007/PartnerControls"/>
    <ds:schemaRef ds:uri="http://schemas.microsoft.com/office/2006/documentManagement/types"/>
    <ds:schemaRef ds:uri="http://schemas.microsoft.com/office/2006/metadata/properties"/>
    <ds:schemaRef ds:uri="9b468c4b-c0b4-4915-9869-bfab5e36b819"/>
    <ds:schemaRef ds:uri="http://purl.org/dc/terms/"/>
  </ds:schemaRefs>
</ds:datastoreItem>
</file>

<file path=customXml/itemProps4.xml><?xml version="1.0" encoding="utf-8"?>
<ds:datastoreItem xmlns:ds="http://schemas.openxmlformats.org/officeDocument/2006/customXml" ds:itemID="{C146311B-7DA0-43ED-9C3C-A75687DE0D9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b468c4b-c0b4-4915-9869-bfab5e36b819"/>
    <ds:schemaRef ds:uri="93127818-ac1c-49cc-bbf0-d07c6aa78e2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17292</TotalTime>
  <Words>460</Words>
  <Application>Microsoft Macintosh PowerPoint</Application>
  <PresentationFormat>Widescreen</PresentationFormat>
  <Paragraphs>70</Paragraphs>
  <Slides>18</Slides>
  <Notes>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18</vt:i4>
      </vt:variant>
    </vt:vector>
  </HeadingPairs>
  <TitlesOfParts>
    <vt:vector size="24" baseType="lpstr">
      <vt:lpstr>VIC</vt:lpstr>
      <vt:lpstr>Arial</vt:lpstr>
      <vt:lpstr>VIC SemiBold</vt:lpstr>
      <vt:lpstr>Calibri</vt:lpstr>
      <vt:lpstr>Lato</vt:lpstr>
      <vt:lpstr>1_COVER SLIDES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Iyonie Tran</dc:creator>
  <cp:lastModifiedBy>Dhruv Nirmal (DPC)</cp:lastModifiedBy>
  <cp:revision>4</cp:revision>
  <cp:lastPrinted>2023-03-29T22:37:27Z</cp:lastPrinted>
  <dcterms:created xsi:type="dcterms:W3CDTF">2021-07-12T23:05:27Z</dcterms:created>
  <dcterms:modified xsi:type="dcterms:W3CDTF">2023-10-28T10:57:56Z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42097bcf-767d-4bde-9b8f-e2ca699deb11_Enabled">
    <vt:lpwstr>true</vt:lpwstr>
  </property>
  <property fmtid="{D5CDD505-2E9C-101B-9397-08002B2CF9AE}" pid="3" name="MSIP_Label_42097bcf-767d-4bde-9b8f-e2ca699deb11_SetDate">
    <vt:lpwstr>2021-07-12T23:05:28Z</vt:lpwstr>
  </property>
  <property fmtid="{D5CDD505-2E9C-101B-9397-08002B2CF9AE}" pid="4" name="MSIP_Label_42097bcf-767d-4bde-9b8f-e2ca699deb11_Method">
    <vt:lpwstr>Standard</vt:lpwstr>
  </property>
  <property fmtid="{D5CDD505-2E9C-101B-9397-08002B2CF9AE}" pid="5" name="MSIP_Label_42097bcf-767d-4bde-9b8f-e2ca699deb11_Name">
    <vt:lpwstr>OFFICIAL</vt:lpwstr>
  </property>
  <property fmtid="{D5CDD505-2E9C-101B-9397-08002B2CF9AE}" pid="6" name="MSIP_Label_42097bcf-767d-4bde-9b8f-e2ca699deb11_SiteId">
    <vt:lpwstr>80ca8ec4-bf5c-4f00-b906-ab298a1afa03</vt:lpwstr>
  </property>
  <property fmtid="{D5CDD505-2E9C-101B-9397-08002B2CF9AE}" pid="7" name="MSIP_Label_42097bcf-767d-4bde-9b8f-e2ca699deb11_ActionId">
    <vt:lpwstr>e1974bee-9a58-401e-9e51-3fb475b7364b</vt:lpwstr>
  </property>
  <property fmtid="{D5CDD505-2E9C-101B-9397-08002B2CF9AE}" pid="8" name="MSIP_Label_42097bcf-767d-4bde-9b8f-e2ca699deb11_ContentBits">
    <vt:lpwstr>2</vt:lpwstr>
  </property>
  <property fmtid="{D5CDD505-2E9C-101B-9397-08002B2CF9AE}" pid="9" name="ContentTypeId">
    <vt:lpwstr>0x0101006C6AF0E78FFD2547B93531676D4A23D2</vt:lpwstr>
  </property>
  <property fmtid="{D5CDD505-2E9C-101B-9397-08002B2CF9AE}" pid="10" name="MediaServiceImageTags">
    <vt:lpwstr/>
  </property>
  <property fmtid="{D5CDD505-2E9C-101B-9397-08002B2CF9AE}" pid="11" name="TemplateCategory">
    <vt:lpwstr>2;#Presentation|0ce360c7-bf4c-4664-a2ba-226b35e2449e</vt:lpwstr>
  </property>
  <property fmtid="{D5CDD505-2E9C-101B-9397-08002B2CF9AE}" pid="12" name="_dlc_DocIdItemGuid">
    <vt:lpwstr>ce3a3d13-d534-4d92-bc40-db88b1937541</vt:lpwstr>
  </property>
  <property fmtid="{D5CDD505-2E9C-101B-9397-08002B2CF9AE}" pid="13" name="MSIP_Label_7158ebbd-6c5e-441f-bfc9-4eb8c11e3978_Enabled">
    <vt:lpwstr>true</vt:lpwstr>
  </property>
  <property fmtid="{D5CDD505-2E9C-101B-9397-08002B2CF9AE}" pid="14" name="MSIP_Label_7158ebbd-6c5e-441f-bfc9-4eb8c11e3978_SetDate">
    <vt:lpwstr>2023-01-03T00:02:21Z</vt:lpwstr>
  </property>
  <property fmtid="{D5CDD505-2E9C-101B-9397-08002B2CF9AE}" pid="15" name="MSIP_Label_7158ebbd-6c5e-441f-bfc9-4eb8c11e3978_Method">
    <vt:lpwstr>Privileged</vt:lpwstr>
  </property>
  <property fmtid="{D5CDD505-2E9C-101B-9397-08002B2CF9AE}" pid="16" name="MSIP_Label_7158ebbd-6c5e-441f-bfc9-4eb8c11e3978_Name">
    <vt:lpwstr>7158ebbd-6c5e-441f-bfc9-4eb8c11e3978</vt:lpwstr>
  </property>
  <property fmtid="{D5CDD505-2E9C-101B-9397-08002B2CF9AE}" pid="17" name="MSIP_Label_7158ebbd-6c5e-441f-bfc9-4eb8c11e3978_SiteId">
    <vt:lpwstr>722ea0be-3e1c-4b11-ad6f-9401d6856e24</vt:lpwstr>
  </property>
  <property fmtid="{D5CDD505-2E9C-101B-9397-08002B2CF9AE}" pid="18" name="MSIP_Label_7158ebbd-6c5e-441f-bfc9-4eb8c11e3978_ActionId">
    <vt:lpwstr>27ea1b14-adfb-4e59-b5f9-4e8c653e175f</vt:lpwstr>
  </property>
  <property fmtid="{D5CDD505-2E9C-101B-9397-08002B2CF9AE}" pid="19" name="MSIP_Label_7158ebbd-6c5e-441f-bfc9-4eb8c11e3978_ContentBits">
    <vt:lpwstr>2</vt:lpwstr>
  </property>
  <property fmtid="{D5CDD505-2E9C-101B-9397-08002B2CF9AE}" pid="20" name="ClassificationContentMarkingFooterLocations">
    <vt:lpwstr>1_COVER SLIDES:8</vt:lpwstr>
  </property>
  <property fmtid="{D5CDD505-2E9C-101B-9397-08002B2CF9AE}" pid="21" name="ClassificationContentMarkingFooterText">
    <vt:lpwstr>OFFICIAL</vt:lpwstr>
  </property>
</Properties>
</file>